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246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5432" y="235076"/>
            <a:ext cx="604113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7E6E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4D4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4D4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4D4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104" y="326262"/>
            <a:ext cx="543179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4D4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873" y="1802002"/>
            <a:ext cx="8623300" cy="456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18" Type="http://schemas.openxmlformats.org/officeDocument/2006/relationships/image" Target="../media/image43.png"/><Relationship Id="rId3" Type="http://schemas.openxmlformats.org/officeDocument/2006/relationships/image" Target="../media/image29.jpg"/><Relationship Id="rId21" Type="http://schemas.openxmlformats.org/officeDocument/2006/relationships/image" Target="../media/image46.pn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png"/><Relationship Id="rId2" Type="http://schemas.openxmlformats.org/officeDocument/2006/relationships/image" Target="../media/image5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png"/><Relationship Id="rId10" Type="http://schemas.openxmlformats.org/officeDocument/2006/relationships/image" Target="../media/image35.jp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34.jpg"/><Relationship Id="rId14" Type="http://schemas.openxmlformats.org/officeDocument/2006/relationships/image" Target="../media/image39.jp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22267" y="4028389"/>
            <a:ext cx="4645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 marR="5080" indent="-586740">
              <a:lnSpc>
                <a:spcPct val="100000"/>
              </a:lnSpc>
              <a:spcBef>
                <a:spcPts val="100"/>
              </a:spcBef>
            </a:pPr>
            <a:r>
              <a:rPr sz="3600" b="1" spc="-470" dirty="0">
                <a:solidFill>
                  <a:srgbClr val="D4D4D4"/>
                </a:solidFill>
                <a:latin typeface="Tahoma"/>
                <a:cs typeface="Tahoma"/>
              </a:rPr>
              <a:t>TH</a:t>
            </a:r>
            <a:r>
              <a:rPr sz="3600" b="1" spc="-415" dirty="0">
                <a:solidFill>
                  <a:srgbClr val="D4D4D4"/>
                </a:solidFill>
                <a:latin typeface="Tahoma"/>
                <a:cs typeface="Tahoma"/>
              </a:rPr>
              <a:t>E</a:t>
            </a:r>
            <a:r>
              <a:rPr sz="3600" b="1" spc="-4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3600" b="1" spc="-260" dirty="0">
                <a:solidFill>
                  <a:srgbClr val="D9008D"/>
                </a:solidFill>
                <a:latin typeface="Tahoma"/>
                <a:cs typeface="Tahoma"/>
              </a:rPr>
              <a:t>POWERHOUSE</a:t>
            </a:r>
            <a:r>
              <a:rPr sz="3600" b="1" spc="-70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D4D4D4"/>
                </a:solidFill>
                <a:latin typeface="Tahoma"/>
                <a:cs typeface="Tahoma"/>
              </a:rPr>
              <a:t>OF  </a:t>
            </a:r>
            <a:r>
              <a:rPr sz="3600" b="1" spc="-350" dirty="0">
                <a:solidFill>
                  <a:srgbClr val="D4D4D4"/>
                </a:solidFill>
                <a:latin typeface="Tahoma"/>
                <a:cs typeface="Tahoma"/>
              </a:rPr>
              <a:t>ENTERTAINMENT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544" y="1176527"/>
            <a:ext cx="3023616" cy="2837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6293" y="1320241"/>
            <a:ext cx="4257675" cy="124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/>
              <a:t>DIGITA</a:t>
            </a:r>
            <a:r>
              <a:rPr sz="4400" spc="-370" dirty="0"/>
              <a:t>L</a:t>
            </a:r>
            <a:r>
              <a:rPr sz="4400" spc="-110" dirty="0"/>
              <a:t> </a:t>
            </a:r>
            <a:r>
              <a:rPr sz="4400" spc="-370" dirty="0"/>
              <a:t>REA</a:t>
            </a:r>
            <a:r>
              <a:rPr sz="4400" spc="-325" dirty="0"/>
              <a:t>L</a:t>
            </a:r>
            <a:r>
              <a:rPr sz="4400" spc="-655" dirty="0"/>
              <a:t>ITY</a:t>
            </a:r>
            <a:endParaRPr sz="4400"/>
          </a:p>
          <a:p>
            <a:pPr marL="152400">
              <a:lnSpc>
                <a:spcPct val="100000"/>
              </a:lnSpc>
              <a:spcBef>
                <a:spcPts val="20"/>
              </a:spcBef>
            </a:pPr>
            <a:r>
              <a:rPr sz="3600" spc="-215" dirty="0"/>
              <a:t>SHO</a:t>
            </a:r>
            <a:r>
              <a:rPr sz="3600" spc="-300" dirty="0"/>
              <a:t>W</a:t>
            </a:r>
            <a:r>
              <a:rPr sz="3600" spc="-35" dirty="0"/>
              <a:t> </a:t>
            </a:r>
            <a:r>
              <a:rPr sz="3600" spc="-575" dirty="0"/>
              <a:t>IS</a:t>
            </a:r>
            <a:r>
              <a:rPr sz="3600" spc="-40" dirty="0"/>
              <a:t> </a:t>
            </a:r>
            <a:r>
              <a:rPr sz="3600" spc="-110" dirty="0"/>
              <a:t>NOW</a:t>
            </a:r>
            <a:r>
              <a:rPr sz="3600" spc="-45" dirty="0"/>
              <a:t> </a:t>
            </a:r>
            <a:r>
              <a:rPr sz="3600" spc="70" dirty="0"/>
              <a:t>ON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107" y="137160"/>
            <a:ext cx="512064" cy="481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84235" y="5231891"/>
            <a:ext cx="3548379" cy="46228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27305" rIns="0" bIns="0" rtlCol="0">
            <a:spAutoFit/>
          </a:bodyPr>
          <a:lstStyle/>
          <a:p>
            <a:pPr marL="66040" algn="ctr">
              <a:lnSpc>
                <a:spcPct val="100000"/>
              </a:lnSpc>
              <a:spcBef>
                <a:spcPts val="215"/>
              </a:spcBef>
            </a:pPr>
            <a:r>
              <a:rPr sz="1800" b="1" spc="-65" dirty="0">
                <a:solidFill>
                  <a:srgbClr val="D4D4D4"/>
                </a:solidFill>
                <a:latin typeface="Tahoma"/>
                <a:cs typeface="Tahoma"/>
              </a:rPr>
              <a:t>LAUNCHING</a:t>
            </a:r>
            <a:r>
              <a:rPr sz="1800" b="1" spc="-2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800" b="1" spc="-155" dirty="0">
                <a:solidFill>
                  <a:srgbClr val="D4D4D4"/>
                </a:solidFill>
                <a:latin typeface="Tahoma"/>
                <a:cs typeface="Tahoma"/>
              </a:rPr>
              <a:t>:</a:t>
            </a:r>
            <a:r>
              <a:rPr sz="1800" b="1" spc="-3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E0090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DE0090"/>
                </a:solidFill>
                <a:latin typeface="Calibri"/>
                <a:cs typeface="Calibri"/>
              </a:rPr>
              <a:t>7</a:t>
            </a:r>
            <a:r>
              <a:rPr sz="2400" b="1" dirty="0">
                <a:solidFill>
                  <a:srgbClr val="DE0090"/>
                </a:solidFill>
                <a:latin typeface="Calibri"/>
                <a:cs typeface="Calibri"/>
              </a:rPr>
              <a:t>th</a:t>
            </a:r>
            <a:r>
              <a:rPr sz="2400" b="1" spc="-5" dirty="0">
                <a:solidFill>
                  <a:srgbClr val="DE0090"/>
                </a:solidFill>
                <a:latin typeface="Calibri"/>
                <a:cs typeface="Calibri"/>
              </a:rPr>
              <a:t> J</a:t>
            </a:r>
            <a:r>
              <a:rPr sz="2400" b="1" spc="-10" dirty="0">
                <a:solidFill>
                  <a:srgbClr val="DE0090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DE0090"/>
                </a:solidFill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24502" y="4134739"/>
            <a:ext cx="6156325" cy="218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165" dirty="0">
                <a:solidFill>
                  <a:srgbClr val="D9D9D9"/>
                </a:solidFill>
                <a:latin typeface="Tahoma"/>
                <a:cs typeface="Tahoma"/>
              </a:rPr>
              <a:t>SE</a:t>
            </a:r>
            <a:r>
              <a:rPr sz="3200" b="1" spc="-170" dirty="0">
                <a:solidFill>
                  <a:srgbClr val="D9D9D9"/>
                </a:solidFill>
                <a:latin typeface="Tahoma"/>
                <a:cs typeface="Tahoma"/>
              </a:rPr>
              <a:t>A</a:t>
            </a:r>
            <a:r>
              <a:rPr sz="3200" b="1" spc="-80" dirty="0">
                <a:solidFill>
                  <a:srgbClr val="D9D9D9"/>
                </a:solidFill>
                <a:latin typeface="Tahoma"/>
                <a:cs typeface="Tahoma"/>
              </a:rPr>
              <a:t>SO</a:t>
            </a:r>
            <a:r>
              <a:rPr sz="3200" b="1" spc="-85" dirty="0">
                <a:solidFill>
                  <a:srgbClr val="D9D9D9"/>
                </a:solidFill>
                <a:latin typeface="Tahoma"/>
                <a:cs typeface="Tahoma"/>
              </a:rPr>
              <a:t>N</a:t>
            </a:r>
            <a:r>
              <a:rPr sz="3200" b="1" spc="-8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D9D9D9"/>
                </a:solidFill>
                <a:latin typeface="Tahoma"/>
                <a:cs typeface="Tahoma"/>
              </a:rPr>
              <a:t>2</a:t>
            </a:r>
            <a:r>
              <a:rPr sz="3200" b="1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204" dirty="0">
                <a:solidFill>
                  <a:srgbClr val="D9D9D9"/>
                </a:solidFill>
                <a:latin typeface="Tahoma"/>
                <a:cs typeface="Tahoma"/>
              </a:rPr>
              <a:t>GET</a:t>
            </a:r>
            <a:r>
              <a:rPr sz="3200" b="1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195" dirty="0">
                <a:solidFill>
                  <a:srgbClr val="D9D9D9"/>
                </a:solidFill>
                <a:latin typeface="Tahoma"/>
                <a:cs typeface="Tahoma"/>
              </a:rPr>
              <a:t>REA</a:t>
            </a:r>
            <a:r>
              <a:rPr sz="3200" b="1" spc="-204" dirty="0">
                <a:solidFill>
                  <a:srgbClr val="D9D9D9"/>
                </a:solidFill>
                <a:latin typeface="Tahoma"/>
                <a:cs typeface="Tahoma"/>
              </a:rPr>
              <a:t>D</a:t>
            </a:r>
            <a:r>
              <a:rPr sz="3200" b="1" spc="-160" dirty="0">
                <a:solidFill>
                  <a:srgbClr val="D9D9D9"/>
                </a:solidFill>
                <a:latin typeface="Tahoma"/>
                <a:cs typeface="Tahoma"/>
              </a:rPr>
              <a:t>Y</a:t>
            </a:r>
            <a:r>
              <a:rPr sz="3200" b="1" spc="-6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195" dirty="0">
                <a:solidFill>
                  <a:srgbClr val="D9D9D9"/>
                </a:solidFill>
                <a:latin typeface="Tahoma"/>
                <a:cs typeface="Tahoma"/>
              </a:rPr>
              <a:t>TO</a:t>
            </a:r>
            <a:r>
              <a:rPr sz="3200" b="1" spc="-4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204" dirty="0">
                <a:solidFill>
                  <a:srgbClr val="D9D9D9"/>
                </a:solidFill>
                <a:latin typeface="Tahoma"/>
                <a:cs typeface="Tahoma"/>
              </a:rPr>
              <a:t>BREAK  </a:t>
            </a:r>
            <a:r>
              <a:rPr sz="3200" b="1" spc="-190" dirty="0">
                <a:solidFill>
                  <a:srgbClr val="D9D9D9"/>
                </a:solidFill>
                <a:latin typeface="Tahoma"/>
                <a:cs typeface="Tahoma"/>
              </a:rPr>
              <a:t>ANOTHER</a:t>
            </a:r>
            <a:r>
              <a:rPr sz="3200" b="1" spc="-7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434" dirty="0">
                <a:solidFill>
                  <a:srgbClr val="D9D9D9"/>
                </a:solidFill>
                <a:latin typeface="Tahoma"/>
                <a:cs typeface="Tahoma"/>
              </a:rPr>
              <a:t>SE</a:t>
            </a:r>
            <a:r>
              <a:rPr sz="3200" b="1" spc="-420" dirty="0">
                <a:solidFill>
                  <a:srgbClr val="D9D9D9"/>
                </a:solidFill>
                <a:latin typeface="Tahoma"/>
                <a:cs typeface="Tahoma"/>
              </a:rPr>
              <a:t>T</a:t>
            </a:r>
            <a:r>
              <a:rPr sz="3200" b="1" spc="-4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D9D9D9"/>
                </a:solidFill>
                <a:latin typeface="Tahoma"/>
                <a:cs typeface="Tahoma"/>
              </a:rPr>
              <a:t>OF</a:t>
            </a:r>
            <a:r>
              <a:rPr sz="3200" b="1" spc="-4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D9D9D9"/>
                </a:solidFill>
                <a:latin typeface="Tahoma"/>
                <a:cs typeface="Tahoma"/>
              </a:rPr>
              <a:t>REC</a:t>
            </a:r>
            <a:r>
              <a:rPr sz="3200" b="1" spc="-70" dirty="0">
                <a:solidFill>
                  <a:srgbClr val="D9D9D9"/>
                </a:solidFill>
                <a:latin typeface="Tahoma"/>
                <a:cs typeface="Tahoma"/>
              </a:rPr>
              <a:t>O</a:t>
            </a:r>
            <a:r>
              <a:rPr sz="3200" b="1" spc="-340" dirty="0">
                <a:solidFill>
                  <a:srgbClr val="D9D9D9"/>
                </a:solidFill>
                <a:latin typeface="Tahoma"/>
                <a:cs typeface="Tahoma"/>
              </a:rPr>
              <a:t>RDS</a:t>
            </a:r>
            <a:endParaRPr sz="3200">
              <a:latin typeface="Tahoma"/>
              <a:cs typeface="Tahoma"/>
            </a:endParaRPr>
          </a:p>
          <a:p>
            <a:pPr marL="3175" algn="ctr">
              <a:lnSpc>
                <a:spcPts val="2855"/>
              </a:lnSpc>
              <a:spcBef>
                <a:spcPts val="15"/>
              </a:spcBef>
            </a:pPr>
            <a:r>
              <a:rPr sz="2400" b="1" spc="-365" dirty="0">
                <a:solidFill>
                  <a:srgbClr val="D9D9D9"/>
                </a:solidFill>
                <a:latin typeface="Tahoma"/>
                <a:cs typeface="Tahoma"/>
              </a:rPr>
              <a:t>WITH</a:t>
            </a:r>
            <a:r>
              <a:rPr sz="2400" b="1" spc="-1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D9D9D9"/>
                </a:solidFill>
                <a:latin typeface="Tahoma"/>
                <a:cs typeface="Tahoma"/>
              </a:rPr>
              <a:t>NONE</a:t>
            </a:r>
            <a:r>
              <a:rPr sz="2400" b="1" spc="-3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400" b="1" spc="-215" dirty="0">
                <a:solidFill>
                  <a:srgbClr val="D9D9D9"/>
                </a:solidFill>
                <a:latin typeface="Tahoma"/>
                <a:cs typeface="Tahoma"/>
              </a:rPr>
              <a:t>OTHER</a:t>
            </a:r>
            <a:r>
              <a:rPr sz="2400" b="1" spc="-3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D9D9D9"/>
                </a:solidFill>
                <a:latin typeface="Tahoma"/>
                <a:cs typeface="Tahoma"/>
              </a:rPr>
              <a:t>THAN</a:t>
            </a:r>
            <a:endParaRPr sz="2400">
              <a:latin typeface="Tahoma"/>
              <a:cs typeface="Tahoma"/>
            </a:endParaRPr>
          </a:p>
          <a:p>
            <a:pPr marL="1905" algn="ctr">
              <a:lnSpc>
                <a:spcPts val="6455"/>
              </a:lnSpc>
            </a:pPr>
            <a:r>
              <a:rPr sz="5400" b="1" spc="-150" dirty="0">
                <a:solidFill>
                  <a:srgbClr val="DE0090"/>
                </a:solidFill>
                <a:latin typeface="Tahoma"/>
                <a:cs typeface="Tahoma"/>
              </a:rPr>
              <a:t>SALMAN</a:t>
            </a:r>
            <a:r>
              <a:rPr sz="5400" b="1" spc="-10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5400" b="1" spc="-190" dirty="0">
                <a:solidFill>
                  <a:srgbClr val="DE0090"/>
                </a:solidFill>
                <a:latin typeface="Tahoma"/>
                <a:cs typeface="Tahoma"/>
              </a:rPr>
              <a:t>KHAN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6734" y="1396746"/>
            <a:ext cx="5245735" cy="2376170"/>
          </a:xfrm>
          <a:custGeom>
            <a:avLst/>
            <a:gdLst/>
            <a:ahLst/>
            <a:cxnLst/>
            <a:rect l="l" t="t" r="r" b="b"/>
            <a:pathLst>
              <a:path w="5245734" h="2376170">
                <a:moveTo>
                  <a:pt x="0" y="1187957"/>
                </a:moveTo>
                <a:lnTo>
                  <a:pt x="978" y="1138991"/>
                </a:lnTo>
                <a:lnTo>
                  <a:pt x="3887" y="1090528"/>
                </a:lnTo>
                <a:lnTo>
                  <a:pt x="8689" y="1042607"/>
                </a:lnTo>
                <a:lnTo>
                  <a:pt x="15348" y="995267"/>
                </a:lnTo>
                <a:lnTo>
                  <a:pt x="23824" y="948545"/>
                </a:lnTo>
                <a:lnTo>
                  <a:pt x="34080" y="902480"/>
                </a:lnTo>
                <a:lnTo>
                  <a:pt x="46079" y="857111"/>
                </a:lnTo>
                <a:lnTo>
                  <a:pt x="59783" y="812474"/>
                </a:lnTo>
                <a:lnTo>
                  <a:pt x="75154" y="768610"/>
                </a:lnTo>
                <a:lnTo>
                  <a:pt x="92154" y="725554"/>
                </a:lnTo>
                <a:lnTo>
                  <a:pt x="110746" y="683347"/>
                </a:lnTo>
                <a:lnTo>
                  <a:pt x="130891" y="642026"/>
                </a:lnTo>
                <a:lnTo>
                  <a:pt x="152553" y="601630"/>
                </a:lnTo>
                <a:lnTo>
                  <a:pt x="175693" y="562196"/>
                </a:lnTo>
                <a:lnTo>
                  <a:pt x="200275" y="523763"/>
                </a:lnTo>
                <a:lnTo>
                  <a:pt x="226259" y="486369"/>
                </a:lnTo>
                <a:lnTo>
                  <a:pt x="253608" y="450052"/>
                </a:lnTo>
                <a:lnTo>
                  <a:pt x="282285" y="414851"/>
                </a:lnTo>
                <a:lnTo>
                  <a:pt x="312252" y="380803"/>
                </a:lnTo>
                <a:lnTo>
                  <a:pt x="343471" y="347948"/>
                </a:lnTo>
                <a:lnTo>
                  <a:pt x="375904" y="316322"/>
                </a:lnTo>
                <a:lnTo>
                  <a:pt x="409515" y="285965"/>
                </a:lnTo>
                <a:lnTo>
                  <a:pt x="444264" y="256915"/>
                </a:lnTo>
                <a:lnTo>
                  <a:pt x="480114" y="229209"/>
                </a:lnTo>
                <a:lnTo>
                  <a:pt x="517028" y="202886"/>
                </a:lnTo>
                <a:lnTo>
                  <a:pt x="554968" y="177985"/>
                </a:lnTo>
                <a:lnTo>
                  <a:pt x="593896" y="154543"/>
                </a:lnTo>
                <a:lnTo>
                  <a:pt x="633775" y="132599"/>
                </a:lnTo>
                <a:lnTo>
                  <a:pt x="674566" y="112191"/>
                </a:lnTo>
                <a:lnTo>
                  <a:pt x="716232" y="93356"/>
                </a:lnTo>
                <a:lnTo>
                  <a:pt x="758735" y="76135"/>
                </a:lnTo>
                <a:lnTo>
                  <a:pt x="802038" y="60563"/>
                </a:lnTo>
                <a:lnTo>
                  <a:pt x="846103" y="46681"/>
                </a:lnTo>
                <a:lnTo>
                  <a:pt x="890891" y="34525"/>
                </a:lnTo>
                <a:lnTo>
                  <a:pt x="936367" y="24135"/>
                </a:lnTo>
                <a:lnTo>
                  <a:pt x="982490" y="15548"/>
                </a:lnTo>
                <a:lnTo>
                  <a:pt x="1029225" y="8803"/>
                </a:lnTo>
                <a:lnTo>
                  <a:pt x="1076533" y="3938"/>
                </a:lnTo>
                <a:lnTo>
                  <a:pt x="1124376" y="990"/>
                </a:lnTo>
                <a:lnTo>
                  <a:pt x="1172717" y="0"/>
                </a:lnTo>
                <a:lnTo>
                  <a:pt x="1221059" y="990"/>
                </a:lnTo>
                <a:lnTo>
                  <a:pt x="1268902" y="3938"/>
                </a:lnTo>
                <a:lnTo>
                  <a:pt x="1316210" y="8803"/>
                </a:lnTo>
                <a:lnTo>
                  <a:pt x="1362945" y="15548"/>
                </a:lnTo>
                <a:lnTo>
                  <a:pt x="1409068" y="24135"/>
                </a:lnTo>
                <a:lnTo>
                  <a:pt x="1454544" y="34525"/>
                </a:lnTo>
                <a:lnTo>
                  <a:pt x="1499332" y="46681"/>
                </a:lnTo>
                <a:lnTo>
                  <a:pt x="1543397" y="60563"/>
                </a:lnTo>
                <a:lnTo>
                  <a:pt x="1586700" y="76135"/>
                </a:lnTo>
                <a:lnTo>
                  <a:pt x="1629203" y="93356"/>
                </a:lnTo>
                <a:lnTo>
                  <a:pt x="1670869" y="112191"/>
                </a:lnTo>
                <a:lnTo>
                  <a:pt x="1711660" y="132599"/>
                </a:lnTo>
                <a:lnTo>
                  <a:pt x="1751539" y="154543"/>
                </a:lnTo>
                <a:lnTo>
                  <a:pt x="1790467" y="177985"/>
                </a:lnTo>
                <a:lnTo>
                  <a:pt x="1828407" y="202886"/>
                </a:lnTo>
                <a:lnTo>
                  <a:pt x="1865321" y="229209"/>
                </a:lnTo>
                <a:lnTo>
                  <a:pt x="1901171" y="256915"/>
                </a:lnTo>
                <a:lnTo>
                  <a:pt x="1935920" y="285965"/>
                </a:lnTo>
                <a:lnTo>
                  <a:pt x="1969531" y="316322"/>
                </a:lnTo>
                <a:lnTo>
                  <a:pt x="2001964" y="347948"/>
                </a:lnTo>
                <a:lnTo>
                  <a:pt x="2033183" y="380803"/>
                </a:lnTo>
                <a:lnTo>
                  <a:pt x="2063150" y="414851"/>
                </a:lnTo>
                <a:lnTo>
                  <a:pt x="2091827" y="450052"/>
                </a:lnTo>
                <a:lnTo>
                  <a:pt x="2119176" y="486369"/>
                </a:lnTo>
                <a:lnTo>
                  <a:pt x="2145160" y="523763"/>
                </a:lnTo>
                <a:lnTo>
                  <a:pt x="2169742" y="562196"/>
                </a:lnTo>
                <a:lnTo>
                  <a:pt x="2192882" y="601630"/>
                </a:lnTo>
                <a:lnTo>
                  <a:pt x="2214544" y="642026"/>
                </a:lnTo>
                <a:lnTo>
                  <a:pt x="2234689" y="683347"/>
                </a:lnTo>
                <a:lnTo>
                  <a:pt x="2253281" y="725554"/>
                </a:lnTo>
                <a:lnTo>
                  <a:pt x="2270281" y="768610"/>
                </a:lnTo>
                <a:lnTo>
                  <a:pt x="2285652" y="812474"/>
                </a:lnTo>
                <a:lnTo>
                  <a:pt x="2299356" y="857111"/>
                </a:lnTo>
                <a:lnTo>
                  <a:pt x="2311355" y="902480"/>
                </a:lnTo>
                <a:lnTo>
                  <a:pt x="2321611" y="948545"/>
                </a:lnTo>
                <a:lnTo>
                  <a:pt x="2330087" y="995267"/>
                </a:lnTo>
                <a:lnTo>
                  <a:pt x="2336746" y="1042607"/>
                </a:lnTo>
                <a:lnTo>
                  <a:pt x="2341548" y="1090528"/>
                </a:lnTo>
                <a:lnTo>
                  <a:pt x="2344457" y="1138991"/>
                </a:lnTo>
                <a:lnTo>
                  <a:pt x="2345436" y="1187957"/>
                </a:lnTo>
                <a:lnTo>
                  <a:pt x="2344457" y="1236924"/>
                </a:lnTo>
                <a:lnTo>
                  <a:pt x="2341548" y="1285387"/>
                </a:lnTo>
                <a:lnTo>
                  <a:pt x="2336746" y="1333308"/>
                </a:lnTo>
                <a:lnTo>
                  <a:pt x="2330087" y="1380648"/>
                </a:lnTo>
                <a:lnTo>
                  <a:pt x="2321611" y="1427370"/>
                </a:lnTo>
                <a:lnTo>
                  <a:pt x="2311355" y="1473435"/>
                </a:lnTo>
                <a:lnTo>
                  <a:pt x="2299356" y="1518804"/>
                </a:lnTo>
                <a:lnTo>
                  <a:pt x="2285652" y="1563441"/>
                </a:lnTo>
                <a:lnTo>
                  <a:pt x="2270281" y="1607305"/>
                </a:lnTo>
                <a:lnTo>
                  <a:pt x="2253281" y="1650361"/>
                </a:lnTo>
                <a:lnTo>
                  <a:pt x="2234689" y="1692568"/>
                </a:lnTo>
                <a:lnTo>
                  <a:pt x="2214544" y="1733889"/>
                </a:lnTo>
                <a:lnTo>
                  <a:pt x="2192882" y="1774285"/>
                </a:lnTo>
                <a:lnTo>
                  <a:pt x="2169742" y="1813719"/>
                </a:lnTo>
                <a:lnTo>
                  <a:pt x="2145160" y="1852152"/>
                </a:lnTo>
                <a:lnTo>
                  <a:pt x="2119176" y="1889546"/>
                </a:lnTo>
                <a:lnTo>
                  <a:pt x="2091827" y="1925863"/>
                </a:lnTo>
                <a:lnTo>
                  <a:pt x="2063150" y="1961064"/>
                </a:lnTo>
                <a:lnTo>
                  <a:pt x="2033183" y="1995112"/>
                </a:lnTo>
                <a:lnTo>
                  <a:pt x="2001964" y="2027967"/>
                </a:lnTo>
                <a:lnTo>
                  <a:pt x="1969531" y="2059593"/>
                </a:lnTo>
                <a:lnTo>
                  <a:pt x="1935920" y="2089950"/>
                </a:lnTo>
                <a:lnTo>
                  <a:pt x="1901171" y="2119000"/>
                </a:lnTo>
                <a:lnTo>
                  <a:pt x="1865321" y="2146706"/>
                </a:lnTo>
                <a:lnTo>
                  <a:pt x="1828407" y="2173029"/>
                </a:lnTo>
                <a:lnTo>
                  <a:pt x="1790467" y="2197930"/>
                </a:lnTo>
                <a:lnTo>
                  <a:pt x="1751539" y="2221372"/>
                </a:lnTo>
                <a:lnTo>
                  <a:pt x="1711660" y="2243316"/>
                </a:lnTo>
                <a:lnTo>
                  <a:pt x="1670869" y="2263724"/>
                </a:lnTo>
                <a:lnTo>
                  <a:pt x="1629203" y="2282559"/>
                </a:lnTo>
                <a:lnTo>
                  <a:pt x="1586700" y="2299780"/>
                </a:lnTo>
                <a:lnTo>
                  <a:pt x="1543397" y="2315352"/>
                </a:lnTo>
                <a:lnTo>
                  <a:pt x="1499332" y="2329234"/>
                </a:lnTo>
                <a:lnTo>
                  <a:pt x="1454544" y="2341390"/>
                </a:lnTo>
                <a:lnTo>
                  <a:pt x="1409068" y="2351780"/>
                </a:lnTo>
                <a:lnTo>
                  <a:pt x="1362945" y="2360367"/>
                </a:lnTo>
                <a:lnTo>
                  <a:pt x="1316210" y="2367112"/>
                </a:lnTo>
                <a:lnTo>
                  <a:pt x="1268902" y="2371977"/>
                </a:lnTo>
                <a:lnTo>
                  <a:pt x="1221059" y="2374925"/>
                </a:lnTo>
                <a:lnTo>
                  <a:pt x="1172717" y="2375916"/>
                </a:lnTo>
                <a:lnTo>
                  <a:pt x="1124376" y="2374925"/>
                </a:lnTo>
                <a:lnTo>
                  <a:pt x="1076533" y="2371977"/>
                </a:lnTo>
                <a:lnTo>
                  <a:pt x="1029225" y="2367112"/>
                </a:lnTo>
                <a:lnTo>
                  <a:pt x="982490" y="2360367"/>
                </a:lnTo>
                <a:lnTo>
                  <a:pt x="936367" y="2351780"/>
                </a:lnTo>
                <a:lnTo>
                  <a:pt x="890891" y="2341390"/>
                </a:lnTo>
                <a:lnTo>
                  <a:pt x="846103" y="2329234"/>
                </a:lnTo>
                <a:lnTo>
                  <a:pt x="802038" y="2315352"/>
                </a:lnTo>
                <a:lnTo>
                  <a:pt x="758735" y="2299780"/>
                </a:lnTo>
                <a:lnTo>
                  <a:pt x="716232" y="2282559"/>
                </a:lnTo>
                <a:lnTo>
                  <a:pt x="674566" y="2263724"/>
                </a:lnTo>
                <a:lnTo>
                  <a:pt x="633775" y="2243316"/>
                </a:lnTo>
                <a:lnTo>
                  <a:pt x="593896" y="2221372"/>
                </a:lnTo>
                <a:lnTo>
                  <a:pt x="554968" y="2197930"/>
                </a:lnTo>
                <a:lnTo>
                  <a:pt x="517028" y="2173029"/>
                </a:lnTo>
                <a:lnTo>
                  <a:pt x="480114" y="2146706"/>
                </a:lnTo>
                <a:lnTo>
                  <a:pt x="444264" y="2119000"/>
                </a:lnTo>
                <a:lnTo>
                  <a:pt x="409515" y="2089950"/>
                </a:lnTo>
                <a:lnTo>
                  <a:pt x="375904" y="2059593"/>
                </a:lnTo>
                <a:lnTo>
                  <a:pt x="343471" y="2027967"/>
                </a:lnTo>
                <a:lnTo>
                  <a:pt x="312252" y="1995112"/>
                </a:lnTo>
                <a:lnTo>
                  <a:pt x="282285" y="1961064"/>
                </a:lnTo>
                <a:lnTo>
                  <a:pt x="253608" y="1925863"/>
                </a:lnTo>
                <a:lnTo>
                  <a:pt x="226259" y="1889546"/>
                </a:lnTo>
                <a:lnTo>
                  <a:pt x="200275" y="1852152"/>
                </a:lnTo>
                <a:lnTo>
                  <a:pt x="175693" y="1813719"/>
                </a:lnTo>
                <a:lnTo>
                  <a:pt x="152553" y="1774285"/>
                </a:lnTo>
                <a:lnTo>
                  <a:pt x="130891" y="1733889"/>
                </a:lnTo>
                <a:lnTo>
                  <a:pt x="110746" y="1692568"/>
                </a:lnTo>
                <a:lnTo>
                  <a:pt x="92154" y="1650361"/>
                </a:lnTo>
                <a:lnTo>
                  <a:pt x="75154" y="1607305"/>
                </a:lnTo>
                <a:lnTo>
                  <a:pt x="59783" y="1563441"/>
                </a:lnTo>
                <a:lnTo>
                  <a:pt x="46079" y="1518804"/>
                </a:lnTo>
                <a:lnTo>
                  <a:pt x="34080" y="1473435"/>
                </a:lnTo>
                <a:lnTo>
                  <a:pt x="23824" y="1427370"/>
                </a:lnTo>
                <a:lnTo>
                  <a:pt x="15348" y="1380648"/>
                </a:lnTo>
                <a:lnTo>
                  <a:pt x="8689" y="1333308"/>
                </a:lnTo>
                <a:lnTo>
                  <a:pt x="3887" y="1285387"/>
                </a:lnTo>
                <a:lnTo>
                  <a:pt x="978" y="1236924"/>
                </a:lnTo>
                <a:lnTo>
                  <a:pt x="0" y="1187957"/>
                </a:lnTo>
                <a:close/>
              </a:path>
              <a:path w="5245734" h="2376170">
                <a:moveTo>
                  <a:pt x="2898648" y="1187957"/>
                </a:moveTo>
                <a:lnTo>
                  <a:pt x="2899626" y="1138991"/>
                </a:lnTo>
                <a:lnTo>
                  <a:pt x="2902538" y="1090528"/>
                </a:lnTo>
                <a:lnTo>
                  <a:pt x="2907344" y="1042607"/>
                </a:lnTo>
                <a:lnTo>
                  <a:pt x="2914007" y="995267"/>
                </a:lnTo>
                <a:lnTo>
                  <a:pt x="2922489" y="948545"/>
                </a:lnTo>
                <a:lnTo>
                  <a:pt x="2932753" y="902480"/>
                </a:lnTo>
                <a:lnTo>
                  <a:pt x="2944760" y="857111"/>
                </a:lnTo>
                <a:lnTo>
                  <a:pt x="2958474" y="812474"/>
                </a:lnTo>
                <a:lnTo>
                  <a:pt x="2973855" y="768610"/>
                </a:lnTo>
                <a:lnTo>
                  <a:pt x="2990867" y="725554"/>
                </a:lnTo>
                <a:lnTo>
                  <a:pt x="3009472" y="683347"/>
                </a:lnTo>
                <a:lnTo>
                  <a:pt x="3029632" y="642026"/>
                </a:lnTo>
                <a:lnTo>
                  <a:pt x="3051309" y="601630"/>
                </a:lnTo>
                <a:lnTo>
                  <a:pt x="3074465" y="562196"/>
                </a:lnTo>
                <a:lnTo>
                  <a:pt x="3099063" y="523763"/>
                </a:lnTo>
                <a:lnTo>
                  <a:pt x="3125065" y="486369"/>
                </a:lnTo>
                <a:lnTo>
                  <a:pt x="3152433" y="450052"/>
                </a:lnTo>
                <a:lnTo>
                  <a:pt x="3181130" y="414851"/>
                </a:lnTo>
                <a:lnTo>
                  <a:pt x="3211117" y="380803"/>
                </a:lnTo>
                <a:lnTo>
                  <a:pt x="3242357" y="347948"/>
                </a:lnTo>
                <a:lnTo>
                  <a:pt x="3274812" y="316322"/>
                </a:lnTo>
                <a:lnTo>
                  <a:pt x="3308445" y="285965"/>
                </a:lnTo>
                <a:lnTo>
                  <a:pt x="3343217" y="256915"/>
                </a:lnTo>
                <a:lnTo>
                  <a:pt x="3379092" y="229209"/>
                </a:lnTo>
                <a:lnTo>
                  <a:pt x="3416030" y="202886"/>
                </a:lnTo>
                <a:lnTo>
                  <a:pt x="3453995" y="177985"/>
                </a:lnTo>
                <a:lnTo>
                  <a:pt x="3492948" y="154543"/>
                </a:lnTo>
                <a:lnTo>
                  <a:pt x="3532852" y="132599"/>
                </a:lnTo>
                <a:lnTo>
                  <a:pt x="3573669" y="112191"/>
                </a:lnTo>
                <a:lnTo>
                  <a:pt x="3615362" y="93356"/>
                </a:lnTo>
                <a:lnTo>
                  <a:pt x="3657892" y="76135"/>
                </a:lnTo>
                <a:lnTo>
                  <a:pt x="3701222" y="60563"/>
                </a:lnTo>
                <a:lnTo>
                  <a:pt x="3745315" y="46681"/>
                </a:lnTo>
                <a:lnTo>
                  <a:pt x="3790131" y="34525"/>
                </a:lnTo>
                <a:lnTo>
                  <a:pt x="3835634" y="24135"/>
                </a:lnTo>
                <a:lnTo>
                  <a:pt x="3881786" y="15548"/>
                </a:lnTo>
                <a:lnTo>
                  <a:pt x="3928549" y="8803"/>
                </a:lnTo>
                <a:lnTo>
                  <a:pt x="3975886" y="3938"/>
                </a:lnTo>
                <a:lnTo>
                  <a:pt x="4023758" y="990"/>
                </a:lnTo>
                <a:lnTo>
                  <a:pt x="4072127" y="0"/>
                </a:lnTo>
                <a:lnTo>
                  <a:pt x="4120497" y="990"/>
                </a:lnTo>
                <a:lnTo>
                  <a:pt x="4168369" y="3938"/>
                </a:lnTo>
                <a:lnTo>
                  <a:pt x="4215706" y="8803"/>
                </a:lnTo>
                <a:lnTo>
                  <a:pt x="4262469" y="15548"/>
                </a:lnTo>
                <a:lnTo>
                  <a:pt x="4308621" y="24135"/>
                </a:lnTo>
                <a:lnTo>
                  <a:pt x="4354124" y="34525"/>
                </a:lnTo>
                <a:lnTo>
                  <a:pt x="4398940" y="46681"/>
                </a:lnTo>
                <a:lnTo>
                  <a:pt x="4443033" y="60563"/>
                </a:lnTo>
                <a:lnTo>
                  <a:pt x="4486363" y="76135"/>
                </a:lnTo>
                <a:lnTo>
                  <a:pt x="4528893" y="93356"/>
                </a:lnTo>
                <a:lnTo>
                  <a:pt x="4570586" y="112191"/>
                </a:lnTo>
                <a:lnTo>
                  <a:pt x="4611403" y="132599"/>
                </a:lnTo>
                <a:lnTo>
                  <a:pt x="4651307" y="154543"/>
                </a:lnTo>
                <a:lnTo>
                  <a:pt x="4690260" y="177985"/>
                </a:lnTo>
                <a:lnTo>
                  <a:pt x="4728225" y="202886"/>
                </a:lnTo>
                <a:lnTo>
                  <a:pt x="4765163" y="229209"/>
                </a:lnTo>
                <a:lnTo>
                  <a:pt x="4801038" y="256915"/>
                </a:lnTo>
                <a:lnTo>
                  <a:pt x="4835810" y="285965"/>
                </a:lnTo>
                <a:lnTo>
                  <a:pt x="4869443" y="316322"/>
                </a:lnTo>
                <a:lnTo>
                  <a:pt x="4901898" y="347948"/>
                </a:lnTo>
                <a:lnTo>
                  <a:pt x="4933138" y="380803"/>
                </a:lnTo>
                <a:lnTo>
                  <a:pt x="4963125" y="414851"/>
                </a:lnTo>
                <a:lnTo>
                  <a:pt x="4991822" y="450052"/>
                </a:lnTo>
                <a:lnTo>
                  <a:pt x="5019190" y="486369"/>
                </a:lnTo>
                <a:lnTo>
                  <a:pt x="5045192" y="523763"/>
                </a:lnTo>
                <a:lnTo>
                  <a:pt x="5069790" y="562196"/>
                </a:lnTo>
                <a:lnTo>
                  <a:pt x="5092946" y="601630"/>
                </a:lnTo>
                <a:lnTo>
                  <a:pt x="5114623" y="642026"/>
                </a:lnTo>
                <a:lnTo>
                  <a:pt x="5134783" y="683347"/>
                </a:lnTo>
                <a:lnTo>
                  <a:pt x="5153388" y="725554"/>
                </a:lnTo>
                <a:lnTo>
                  <a:pt x="5170400" y="768610"/>
                </a:lnTo>
                <a:lnTo>
                  <a:pt x="5185781" y="812474"/>
                </a:lnTo>
                <a:lnTo>
                  <a:pt x="5199495" y="857111"/>
                </a:lnTo>
                <a:lnTo>
                  <a:pt x="5211502" y="902480"/>
                </a:lnTo>
                <a:lnTo>
                  <a:pt x="5221766" y="948545"/>
                </a:lnTo>
                <a:lnTo>
                  <a:pt x="5230248" y="995267"/>
                </a:lnTo>
                <a:lnTo>
                  <a:pt x="5236911" y="1042607"/>
                </a:lnTo>
                <a:lnTo>
                  <a:pt x="5241717" y="1090528"/>
                </a:lnTo>
                <a:lnTo>
                  <a:pt x="5244629" y="1138991"/>
                </a:lnTo>
                <a:lnTo>
                  <a:pt x="5245608" y="1187957"/>
                </a:lnTo>
                <a:lnTo>
                  <a:pt x="5244629" y="1236924"/>
                </a:lnTo>
                <a:lnTo>
                  <a:pt x="5241717" y="1285387"/>
                </a:lnTo>
                <a:lnTo>
                  <a:pt x="5236911" y="1333308"/>
                </a:lnTo>
                <a:lnTo>
                  <a:pt x="5230248" y="1380648"/>
                </a:lnTo>
                <a:lnTo>
                  <a:pt x="5221766" y="1427370"/>
                </a:lnTo>
                <a:lnTo>
                  <a:pt x="5211502" y="1473435"/>
                </a:lnTo>
                <a:lnTo>
                  <a:pt x="5199495" y="1518804"/>
                </a:lnTo>
                <a:lnTo>
                  <a:pt x="5185781" y="1563441"/>
                </a:lnTo>
                <a:lnTo>
                  <a:pt x="5170400" y="1607305"/>
                </a:lnTo>
                <a:lnTo>
                  <a:pt x="5153388" y="1650361"/>
                </a:lnTo>
                <a:lnTo>
                  <a:pt x="5134783" y="1692568"/>
                </a:lnTo>
                <a:lnTo>
                  <a:pt x="5114623" y="1733889"/>
                </a:lnTo>
                <a:lnTo>
                  <a:pt x="5092946" y="1774285"/>
                </a:lnTo>
                <a:lnTo>
                  <a:pt x="5069790" y="1813719"/>
                </a:lnTo>
                <a:lnTo>
                  <a:pt x="5045192" y="1852152"/>
                </a:lnTo>
                <a:lnTo>
                  <a:pt x="5019190" y="1889546"/>
                </a:lnTo>
                <a:lnTo>
                  <a:pt x="4991822" y="1925863"/>
                </a:lnTo>
                <a:lnTo>
                  <a:pt x="4963125" y="1961064"/>
                </a:lnTo>
                <a:lnTo>
                  <a:pt x="4933138" y="1995112"/>
                </a:lnTo>
                <a:lnTo>
                  <a:pt x="4901898" y="2027967"/>
                </a:lnTo>
                <a:lnTo>
                  <a:pt x="4869443" y="2059593"/>
                </a:lnTo>
                <a:lnTo>
                  <a:pt x="4835810" y="2089950"/>
                </a:lnTo>
                <a:lnTo>
                  <a:pt x="4801038" y="2119000"/>
                </a:lnTo>
                <a:lnTo>
                  <a:pt x="4765163" y="2146706"/>
                </a:lnTo>
                <a:lnTo>
                  <a:pt x="4728225" y="2173029"/>
                </a:lnTo>
                <a:lnTo>
                  <a:pt x="4690260" y="2197930"/>
                </a:lnTo>
                <a:lnTo>
                  <a:pt x="4651307" y="2221372"/>
                </a:lnTo>
                <a:lnTo>
                  <a:pt x="4611403" y="2243316"/>
                </a:lnTo>
                <a:lnTo>
                  <a:pt x="4570586" y="2263724"/>
                </a:lnTo>
                <a:lnTo>
                  <a:pt x="4528893" y="2282559"/>
                </a:lnTo>
                <a:lnTo>
                  <a:pt x="4486363" y="2299780"/>
                </a:lnTo>
                <a:lnTo>
                  <a:pt x="4443033" y="2315352"/>
                </a:lnTo>
                <a:lnTo>
                  <a:pt x="4398940" y="2329234"/>
                </a:lnTo>
                <a:lnTo>
                  <a:pt x="4354124" y="2341390"/>
                </a:lnTo>
                <a:lnTo>
                  <a:pt x="4308621" y="2351780"/>
                </a:lnTo>
                <a:lnTo>
                  <a:pt x="4262469" y="2360367"/>
                </a:lnTo>
                <a:lnTo>
                  <a:pt x="4215706" y="2367112"/>
                </a:lnTo>
                <a:lnTo>
                  <a:pt x="4168369" y="2371977"/>
                </a:lnTo>
                <a:lnTo>
                  <a:pt x="4120497" y="2374925"/>
                </a:lnTo>
                <a:lnTo>
                  <a:pt x="4072127" y="2375916"/>
                </a:lnTo>
                <a:lnTo>
                  <a:pt x="4023758" y="2374925"/>
                </a:lnTo>
                <a:lnTo>
                  <a:pt x="3975886" y="2371977"/>
                </a:lnTo>
                <a:lnTo>
                  <a:pt x="3928549" y="2367112"/>
                </a:lnTo>
                <a:lnTo>
                  <a:pt x="3881786" y="2360367"/>
                </a:lnTo>
                <a:lnTo>
                  <a:pt x="3835634" y="2351780"/>
                </a:lnTo>
                <a:lnTo>
                  <a:pt x="3790131" y="2341390"/>
                </a:lnTo>
                <a:lnTo>
                  <a:pt x="3745315" y="2329234"/>
                </a:lnTo>
                <a:lnTo>
                  <a:pt x="3701222" y="2315352"/>
                </a:lnTo>
                <a:lnTo>
                  <a:pt x="3657892" y="2299780"/>
                </a:lnTo>
                <a:lnTo>
                  <a:pt x="3615362" y="2282559"/>
                </a:lnTo>
                <a:lnTo>
                  <a:pt x="3573669" y="2263724"/>
                </a:lnTo>
                <a:lnTo>
                  <a:pt x="3532852" y="2243316"/>
                </a:lnTo>
                <a:lnTo>
                  <a:pt x="3492948" y="2221372"/>
                </a:lnTo>
                <a:lnTo>
                  <a:pt x="3453995" y="2197930"/>
                </a:lnTo>
                <a:lnTo>
                  <a:pt x="3416030" y="2173029"/>
                </a:lnTo>
                <a:lnTo>
                  <a:pt x="3379092" y="2146706"/>
                </a:lnTo>
                <a:lnTo>
                  <a:pt x="3343217" y="2119000"/>
                </a:lnTo>
                <a:lnTo>
                  <a:pt x="3308445" y="2089950"/>
                </a:lnTo>
                <a:lnTo>
                  <a:pt x="3274812" y="2059593"/>
                </a:lnTo>
                <a:lnTo>
                  <a:pt x="3242357" y="2027967"/>
                </a:lnTo>
                <a:lnTo>
                  <a:pt x="3211117" y="1995112"/>
                </a:lnTo>
                <a:lnTo>
                  <a:pt x="3181130" y="1961064"/>
                </a:lnTo>
                <a:lnTo>
                  <a:pt x="3152433" y="1925863"/>
                </a:lnTo>
                <a:lnTo>
                  <a:pt x="3125065" y="1889546"/>
                </a:lnTo>
                <a:lnTo>
                  <a:pt x="3099063" y="1852152"/>
                </a:lnTo>
                <a:lnTo>
                  <a:pt x="3074465" y="1813719"/>
                </a:lnTo>
                <a:lnTo>
                  <a:pt x="3051309" y="1774285"/>
                </a:lnTo>
                <a:lnTo>
                  <a:pt x="3029632" y="1733889"/>
                </a:lnTo>
                <a:lnTo>
                  <a:pt x="3009472" y="1692568"/>
                </a:lnTo>
                <a:lnTo>
                  <a:pt x="2990867" y="1650361"/>
                </a:lnTo>
                <a:lnTo>
                  <a:pt x="2973855" y="1607305"/>
                </a:lnTo>
                <a:lnTo>
                  <a:pt x="2958474" y="1563441"/>
                </a:lnTo>
                <a:lnTo>
                  <a:pt x="2944760" y="1518804"/>
                </a:lnTo>
                <a:lnTo>
                  <a:pt x="2932753" y="1473435"/>
                </a:lnTo>
                <a:lnTo>
                  <a:pt x="2922489" y="1427370"/>
                </a:lnTo>
                <a:lnTo>
                  <a:pt x="2914007" y="1380648"/>
                </a:lnTo>
                <a:lnTo>
                  <a:pt x="2907344" y="1333308"/>
                </a:lnTo>
                <a:lnTo>
                  <a:pt x="2902538" y="1285387"/>
                </a:lnTo>
                <a:lnTo>
                  <a:pt x="2899626" y="1236924"/>
                </a:lnTo>
                <a:lnTo>
                  <a:pt x="2898648" y="1187957"/>
                </a:lnTo>
                <a:close/>
              </a:path>
            </a:pathLst>
          </a:custGeom>
          <a:ln w="19050">
            <a:solidFill>
              <a:srgbClr val="DE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8402" y="1482090"/>
            <a:ext cx="17468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675" dirty="0">
                <a:solidFill>
                  <a:srgbClr val="DE0090"/>
                </a:solidFill>
              </a:rPr>
              <a:t>23</a:t>
            </a:r>
            <a:r>
              <a:rPr spc="-200" dirty="0">
                <a:solidFill>
                  <a:srgbClr val="DE0090"/>
                </a:solidFill>
              </a:rPr>
              <a:t>BN</a:t>
            </a:r>
            <a:endParaRPr sz="8800"/>
          </a:p>
        </p:txBody>
      </p:sp>
      <p:sp>
        <p:nvSpPr>
          <p:cNvPr id="6" name="object 6"/>
          <p:cNvSpPr txBox="1"/>
          <p:nvPr/>
        </p:nvSpPr>
        <p:spPr>
          <a:xfrm>
            <a:off x="4052061" y="2898139"/>
            <a:ext cx="15297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95" dirty="0">
                <a:solidFill>
                  <a:srgbClr val="D9D9D9"/>
                </a:solidFill>
                <a:latin typeface="Tahoma"/>
                <a:cs typeface="Tahoma"/>
              </a:rPr>
              <a:t>WATCH</a:t>
            </a:r>
            <a:r>
              <a:rPr sz="2000" b="1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000" b="1" spc="-245" dirty="0">
                <a:solidFill>
                  <a:srgbClr val="D9D9D9"/>
                </a:solidFill>
                <a:latin typeface="Tahoma"/>
                <a:cs typeface="Tahoma"/>
              </a:rPr>
              <a:t>TIME</a:t>
            </a:r>
            <a:endParaRPr sz="20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165" dirty="0">
                <a:solidFill>
                  <a:srgbClr val="D9D9D9"/>
                </a:solidFill>
                <a:latin typeface="Tahoma"/>
                <a:cs typeface="Tahoma"/>
              </a:rPr>
              <a:t>(MINS)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7355" y="1525071"/>
            <a:ext cx="1774189" cy="1739264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10"/>
              </a:spcBef>
            </a:pPr>
            <a:r>
              <a:rPr sz="7200" b="1" spc="-405" dirty="0">
                <a:solidFill>
                  <a:srgbClr val="DE0090"/>
                </a:solidFill>
                <a:latin typeface="Tahoma"/>
                <a:cs typeface="Tahoma"/>
              </a:rPr>
              <a:t>1.</a:t>
            </a:r>
            <a:r>
              <a:rPr sz="7200" b="1" spc="-540" dirty="0">
                <a:solidFill>
                  <a:srgbClr val="DE0090"/>
                </a:solidFill>
                <a:latin typeface="Tahoma"/>
                <a:cs typeface="Tahoma"/>
              </a:rPr>
              <a:t>1</a:t>
            </a:r>
            <a:r>
              <a:rPr sz="2800" b="1" spc="-200" dirty="0">
                <a:solidFill>
                  <a:srgbClr val="DE0090"/>
                </a:solidFill>
                <a:latin typeface="Tahoma"/>
                <a:cs typeface="Tahoma"/>
              </a:rPr>
              <a:t>BN</a:t>
            </a:r>
            <a:endParaRPr sz="2800">
              <a:latin typeface="Tahoma"/>
              <a:cs typeface="Tahoma"/>
            </a:endParaRPr>
          </a:p>
          <a:p>
            <a:pPr marR="1905" algn="ctr">
              <a:lnSpc>
                <a:spcPct val="100000"/>
              </a:lnSpc>
              <a:spcBef>
                <a:spcPts val="540"/>
              </a:spcBef>
            </a:pPr>
            <a:r>
              <a:rPr sz="2000" b="1" spc="-210" dirty="0">
                <a:solidFill>
                  <a:srgbClr val="D9D9D9"/>
                </a:solidFill>
                <a:latin typeface="Tahoma"/>
                <a:cs typeface="Tahoma"/>
              </a:rPr>
              <a:t>VIEWS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56597" y="1358646"/>
            <a:ext cx="2346960" cy="2376170"/>
          </a:xfrm>
          <a:custGeom>
            <a:avLst/>
            <a:gdLst/>
            <a:ahLst/>
            <a:cxnLst/>
            <a:rect l="l" t="t" r="r" b="b"/>
            <a:pathLst>
              <a:path w="2346959" h="2376170">
                <a:moveTo>
                  <a:pt x="0" y="1187957"/>
                </a:moveTo>
                <a:lnTo>
                  <a:pt x="978" y="1138991"/>
                </a:lnTo>
                <a:lnTo>
                  <a:pt x="3890" y="1090528"/>
                </a:lnTo>
                <a:lnTo>
                  <a:pt x="8696" y="1042607"/>
                </a:lnTo>
                <a:lnTo>
                  <a:pt x="15359" y="995267"/>
                </a:lnTo>
                <a:lnTo>
                  <a:pt x="23841" y="948545"/>
                </a:lnTo>
                <a:lnTo>
                  <a:pt x="34105" y="902480"/>
                </a:lnTo>
                <a:lnTo>
                  <a:pt x="46112" y="857111"/>
                </a:lnTo>
                <a:lnTo>
                  <a:pt x="59826" y="812474"/>
                </a:lnTo>
                <a:lnTo>
                  <a:pt x="75207" y="768610"/>
                </a:lnTo>
                <a:lnTo>
                  <a:pt x="92219" y="725554"/>
                </a:lnTo>
                <a:lnTo>
                  <a:pt x="110824" y="683347"/>
                </a:lnTo>
                <a:lnTo>
                  <a:pt x="130984" y="642026"/>
                </a:lnTo>
                <a:lnTo>
                  <a:pt x="152661" y="601630"/>
                </a:lnTo>
                <a:lnTo>
                  <a:pt x="175817" y="562196"/>
                </a:lnTo>
                <a:lnTo>
                  <a:pt x="200415" y="523763"/>
                </a:lnTo>
                <a:lnTo>
                  <a:pt x="226417" y="486369"/>
                </a:lnTo>
                <a:lnTo>
                  <a:pt x="253785" y="450052"/>
                </a:lnTo>
                <a:lnTo>
                  <a:pt x="282482" y="414851"/>
                </a:lnTo>
                <a:lnTo>
                  <a:pt x="312469" y="380803"/>
                </a:lnTo>
                <a:lnTo>
                  <a:pt x="343709" y="347948"/>
                </a:lnTo>
                <a:lnTo>
                  <a:pt x="376164" y="316322"/>
                </a:lnTo>
                <a:lnTo>
                  <a:pt x="409797" y="285965"/>
                </a:lnTo>
                <a:lnTo>
                  <a:pt x="444569" y="256915"/>
                </a:lnTo>
                <a:lnTo>
                  <a:pt x="480444" y="229209"/>
                </a:lnTo>
                <a:lnTo>
                  <a:pt x="517382" y="202886"/>
                </a:lnTo>
                <a:lnTo>
                  <a:pt x="555347" y="177985"/>
                </a:lnTo>
                <a:lnTo>
                  <a:pt x="594300" y="154543"/>
                </a:lnTo>
                <a:lnTo>
                  <a:pt x="634204" y="132599"/>
                </a:lnTo>
                <a:lnTo>
                  <a:pt x="675021" y="112191"/>
                </a:lnTo>
                <a:lnTo>
                  <a:pt x="716714" y="93356"/>
                </a:lnTo>
                <a:lnTo>
                  <a:pt x="759244" y="76135"/>
                </a:lnTo>
                <a:lnTo>
                  <a:pt x="802574" y="60563"/>
                </a:lnTo>
                <a:lnTo>
                  <a:pt x="846667" y="46681"/>
                </a:lnTo>
                <a:lnTo>
                  <a:pt x="891483" y="34525"/>
                </a:lnTo>
                <a:lnTo>
                  <a:pt x="936986" y="24135"/>
                </a:lnTo>
                <a:lnTo>
                  <a:pt x="983138" y="15548"/>
                </a:lnTo>
                <a:lnTo>
                  <a:pt x="1029901" y="8803"/>
                </a:lnTo>
                <a:lnTo>
                  <a:pt x="1077238" y="3938"/>
                </a:lnTo>
                <a:lnTo>
                  <a:pt x="1125110" y="990"/>
                </a:lnTo>
                <a:lnTo>
                  <a:pt x="1173479" y="0"/>
                </a:lnTo>
                <a:lnTo>
                  <a:pt x="1221849" y="990"/>
                </a:lnTo>
                <a:lnTo>
                  <a:pt x="1269721" y="3938"/>
                </a:lnTo>
                <a:lnTo>
                  <a:pt x="1317058" y="8803"/>
                </a:lnTo>
                <a:lnTo>
                  <a:pt x="1363821" y="15548"/>
                </a:lnTo>
                <a:lnTo>
                  <a:pt x="1409973" y="24135"/>
                </a:lnTo>
                <a:lnTo>
                  <a:pt x="1455476" y="34525"/>
                </a:lnTo>
                <a:lnTo>
                  <a:pt x="1500292" y="46681"/>
                </a:lnTo>
                <a:lnTo>
                  <a:pt x="1544385" y="60563"/>
                </a:lnTo>
                <a:lnTo>
                  <a:pt x="1587715" y="76135"/>
                </a:lnTo>
                <a:lnTo>
                  <a:pt x="1630245" y="93356"/>
                </a:lnTo>
                <a:lnTo>
                  <a:pt x="1671938" y="112191"/>
                </a:lnTo>
                <a:lnTo>
                  <a:pt x="1712755" y="132599"/>
                </a:lnTo>
                <a:lnTo>
                  <a:pt x="1752659" y="154543"/>
                </a:lnTo>
                <a:lnTo>
                  <a:pt x="1791612" y="177985"/>
                </a:lnTo>
                <a:lnTo>
                  <a:pt x="1829577" y="202886"/>
                </a:lnTo>
                <a:lnTo>
                  <a:pt x="1866515" y="229209"/>
                </a:lnTo>
                <a:lnTo>
                  <a:pt x="1902390" y="256915"/>
                </a:lnTo>
                <a:lnTo>
                  <a:pt x="1937162" y="285965"/>
                </a:lnTo>
                <a:lnTo>
                  <a:pt x="1970795" y="316322"/>
                </a:lnTo>
                <a:lnTo>
                  <a:pt x="2003250" y="347948"/>
                </a:lnTo>
                <a:lnTo>
                  <a:pt x="2034490" y="380803"/>
                </a:lnTo>
                <a:lnTo>
                  <a:pt x="2064477" y="414851"/>
                </a:lnTo>
                <a:lnTo>
                  <a:pt x="2093174" y="450052"/>
                </a:lnTo>
                <a:lnTo>
                  <a:pt x="2120542" y="486369"/>
                </a:lnTo>
                <a:lnTo>
                  <a:pt x="2146544" y="523763"/>
                </a:lnTo>
                <a:lnTo>
                  <a:pt x="2171142" y="562196"/>
                </a:lnTo>
                <a:lnTo>
                  <a:pt x="2194298" y="601630"/>
                </a:lnTo>
                <a:lnTo>
                  <a:pt x="2215975" y="642026"/>
                </a:lnTo>
                <a:lnTo>
                  <a:pt x="2236135" y="683347"/>
                </a:lnTo>
                <a:lnTo>
                  <a:pt x="2254740" y="725554"/>
                </a:lnTo>
                <a:lnTo>
                  <a:pt x="2271752" y="768610"/>
                </a:lnTo>
                <a:lnTo>
                  <a:pt x="2287133" y="812474"/>
                </a:lnTo>
                <a:lnTo>
                  <a:pt x="2300847" y="857111"/>
                </a:lnTo>
                <a:lnTo>
                  <a:pt x="2312854" y="902480"/>
                </a:lnTo>
                <a:lnTo>
                  <a:pt x="2323118" y="948545"/>
                </a:lnTo>
                <a:lnTo>
                  <a:pt x="2331600" y="995267"/>
                </a:lnTo>
                <a:lnTo>
                  <a:pt x="2338263" y="1042607"/>
                </a:lnTo>
                <a:lnTo>
                  <a:pt x="2343069" y="1090528"/>
                </a:lnTo>
                <a:lnTo>
                  <a:pt x="2345981" y="1138991"/>
                </a:lnTo>
                <a:lnTo>
                  <a:pt x="2346959" y="1187957"/>
                </a:lnTo>
                <a:lnTo>
                  <a:pt x="2345981" y="1236924"/>
                </a:lnTo>
                <a:lnTo>
                  <a:pt x="2343069" y="1285387"/>
                </a:lnTo>
                <a:lnTo>
                  <a:pt x="2338263" y="1333308"/>
                </a:lnTo>
                <a:lnTo>
                  <a:pt x="2331600" y="1380648"/>
                </a:lnTo>
                <a:lnTo>
                  <a:pt x="2323118" y="1427370"/>
                </a:lnTo>
                <a:lnTo>
                  <a:pt x="2312854" y="1473435"/>
                </a:lnTo>
                <a:lnTo>
                  <a:pt x="2300847" y="1518804"/>
                </a:lnTo>
                <a:lnTo>
                  <a:pt x="2287133" y="1563441"/>
                </a:lnTo>
                <a:lnTo>
                  <a:pt x="2271752" y="1607305"/>
                </a:lnTo>
                <a:lnTo>
                  <a:pt x="2254740" y="1650361"/>
                </a:lnTo>
                <a:lnTo>
                  <a:pt x="2236135" y="1692568"/>
                </a:lnTo>
                <a:lnTo>
                  <a:pt x="2215975" y="1733889"/>
                </a:lnTo>
                <a:lnTo>
                  <a:pt x="2194298" y="1774285"/>
                </a:lnTo>
                <a:lnTo>
                  <a:pt x="2171142" y="1813719"/>
                </a:lnTo>
                <a:lnTo>
                  <a:pt x="2146544" y="1852152"/>
                </a:lnTo>
                <a:lnTo>
                  <a:pt x="2120542" y="1889546"/>
                </a:lnTo>
                <a:lnTo>
                  <a:pt x="2093174" y="1925863"/>
                </a:lnTo>
                <a:lnTo>
                  <a:pt x="2064477" y="1961064"/>
                </a:lnTo>
                <a:lnTo>
                  <a:pt x="2034490" y="1995112"/>
                </a:lnTo>
                <a:lnTo>
                  <a:pt x="2003250" y="2027967"/>
                </a:lnTo>
                <a:lnTo>
                  <a:pt x="1970795" y="2059593"/>
                </a:lnTo>
                <a:lnTo>
                  <a:pt x="1937162" y="2089950"/>
                </a:lnTo>
                <a:lnTo>
                  <a:pt x="1902390" y="2119000"/>
                </a:lnTo>
                <a:lnTo>
                  <a:pt x="1866515" y="2146706"/>
                </a:lnTo>
                <a:lnTo>
                  <a:pt x="1829577" y="2173029"/>
                </a:lnTo>
                <a:lnTo>
                  <a:pt x="1791612" y="2197930"/>
                </a:lnTo>
                <a:lnTo>
                  <a:pt x="1752659" y="2221372"/>
                </a:lnTo>
                <a:lnTo>
                  <a:pt x="1712755" y="2243316"/>
                </a:lnTo>
                <a:lnTo>
                  <a:pt x="1671938" y="2263724"/>
                </a:lnTo>
                <a:lnTo>
                  <a:pt x="1630245" y="2282559"/>
                </a:lnTo>
                <a:lnTo>
                  <a:pt x="1587715" y="2299780"/>
                </a:lnTo>
                <a:lnTo>
                  <a:pt x="1544385" y="2315352"/>
                </a:lnTo>
                <a:lnTo>
                  <a:pt x="1500292" y="2329234"/>
                </a:lnTo>
                <a:lnTo>
                  <a:pt x="1455476" y="2341390"/>
                </a:lnTo>
                <a:lnTo>
                  <a:pt x="1409973" y="2351780"/>
                </a:lnTo>
                <a:lnTo>
                  <a:pt x="1363821" y="2360367"/>
                </a:lnTo>
                <a:lnTo>
                  <a:pt x="1317058" y="2367112"/>
                </a:lnTo>
                <a:lnTo>
                  <a:pt x="1269721" y="2371977"/>
                </a:lnTo>
                <a:lnTo>
                  <a:pt x="1221849" y="2374925"/>
                </a:lnTo>
                <a:lnTo>
                  <a:pt x="1173479" y="2375916"/>
                </a:lnTo>
                <a:lnTo>
                  <a:pt x="1125110" y="2374925"/>
                </a:lnTo>
                <a:lnTo>
                  <a:pt x="1077238" y="2371977"/>
                </a:lnTo>
                <a:lnTo>
                  <a:pt x="1029901" y="2367112"/>
                </a:lnTo>
                <a:lnTo>
                  <a:pt x="983138" y="2360367"/>
                </a:lnTo>
                <a:lnTo>
                  <a:pt x="936986" y="2351780"/>
                </a:lnTo>
                <a:lnTo>
                  <a:pt x="891483" y="2341390"/>
                </a:lnTo>
                <a:lnTo>
                  <a:pt x="846667" y="2329234"/>
                </a:lnTo>
                <a:lnTo>
                  <a:pt x="802574" y="2315352"/>
                </a:lnTo>
                <a:lnTo>
                  <a:pt x="759244" y="2299780"/>
                </a:lnTo>
                <a:lnTo>
                  <a:pt x="716714" y="2282559"/>
                </a:lnTo>
                <a:lnTo>
                  <a:pt x="675021" y="2263724"/>
                </a:lnTo>
                <a:lnTo>
                  <a:pt x="634204" y="2243316"/>
                </a:lnTo>
                <a:lnTo>
                  <a:pt x="594300" y="2221372"/>
                </a:lnTo>
                <a:lnTo>
                  <a:pt x="555347" y="2197930"/>
                </a:lnTo>
                <a:lnTo>
                  <a:pt x="517382" y="2173029"/>
                </a:lnTo>
                <a:lnTo>
                  <a:pt x="480444" y="2146706"/>
                </a:lnTo>
                <a:lnTo>
                  <a:pt x="444569" y="2119000"/>
                </a:lnTo>
                <a:lnTo>
                  <a:pt x="409797" y="2089950"/>
                </a:lnTo>
                <a:lnTo>
                  <a:pt x="376164" y="2059593"/>
                </a:lnTo>
                <a:lnTo>
                  <a:pt x="343709" y="2027967"/>
                </a:lnTo>
                <a:lnTo>
                  <a:pt x="312469" y="1995112"/>
                </a:lnTo>
                <a:lnTo>
                  <a:pt x="282482" y="1961064"/>
                </a:lnTo>
                <a:lnTo>
                  <a:pt x="253785" y="1925863"/>
                </a:lnTo>
                <a:lnTo>
                  <a:pt x="226417" y="1889546"/>
                </a:lnTo>
                <a:lnTo>
                  <a:pt x="200415" y="1852152"/>
                </a:lnTo>
                <a:lnTo>
                  <a:pt x="175817" y="1813719"/>
                </a:lnTo>
                <a:lnTo>
                  <a:pt x="152661" y="1774285"/>
                </a:lnTo>
                <a:lnTo>
                  <a:pt x="130984" y="1733889"/>
                </a:lnTo>
                <a:lnTo>
                  <a:pt x="110824" y="1692568"/>
                </a:lnTo>
                <a:lnTo>
                  <a:pt x="92219" y="1650361"/>
                </a:lnTo>
                <a:lnTo>
                  <a:pt x="75207" y="1607305"/>
                </a:lnTo>
                <a:lnTo>
                  <a:pt x="59826" y="1563441"/>
                </a:lnTo>
                <a:lnTo>
                  <a:pt x="46112" y="1518804"/>
                </a:lnTo>
                <a:lnTo>
                  <a:pt x="34105" y="1473435"/>
                </a:lnTo>
                <a:lnTo>
                  <a:pt x="23841" y="1427370"/>
                </a:lnTo>
                <a:lnTo>
                  <a:pt x="15359" y="1380648"/>
                </a:lnTo>
                <a:lnTo>
                  <a:pt x="8696" y="1333308"/>
                </a:lnTo>
                <a:lnTo>
                  <a:pt x="3890" y="1285387"/>
                </a:lnTo>
                <a:lnTo>
                  <a:pt x="978" y="1236924"/>
                </a:lnTo>
                <a:lnTo>
                  <a:pt x="0" y="1187957"/>
                </a:lnTo>
                <a:close/>
              </a:path>
            </a:pathLst>
          </a:custGeom>
          <a:ln w="19050">
            <a:solidFill>
              <a:srgbClr val="DE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74479" y="1516351"/>
            <a:ext cx="1665605" cy="1717039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8000" b="1" spc="-610" dirty="0">
                <a:solidFill>
                  <a:srgbClr val="DE0090"/>
                </a:solidFill>
                <a:latin typeface="Tahoma"/>
                <a:cs typeface="Tahoma"/>
              </a:rPr>
              <a:t>3</a:t>
            </a:r>
            <a:r>
              <a:rPr sz="8000" b="1" spc="-615" dirty="0">
                <a:solidFill>
                  <a:srgbClr val="DE0090"/>
                </a:solidFill>
                <a:latin typeface="Tahoma"/>
                <a:cs typeface="Tahoma"/>
              </a:rPr>
              <a:t>2</a:t>
            </a:r>
            <a:r>
              <a:rPr sz="2400" b="1" spc="-30" dirty="0">
                <a:solidFill>
                  <a:srgbClr val="DE0090"/>
                </a:solidFill>
                <a:latin typeface="Tahoma"/>
                <a:cs typeface="Tahoma"/>
              </a:rPr>
              <a:t>MN</a:t>
            </a:r>
            <a:endParaRPr sz="2400">
              <a:latin typeface="Tahoma"/>
              <a:cs typeface="Tahoma"/>
            </a:endParaRPr>
          </a:p>
          <a:p>
            <a:pPr marL="367665">
              <a:lnSpc>
                <a:spcPct val="100000"/>
              </a:lnSpc>
              <a:spcBef>
                <a:spcPts val="265"/>
              </a:spcBef>
            </a:pPr>
            <a:r>
              <a:rPr sz="2000" b="1" spc="-220" dirty="0">
                <a:solidFill>
                  <a:srgbClr val="D9D9D9"/>
                </a:solidFill>
                <a:latin typeface="Tahoma"/>
                <a:cs typeface="Tahoma"/>
              </a:rPr>
              <a:t>VIEWERS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12044680" cy="6858000"/>
            <a:chOff x="0" y="0"/>
            <a:chExt cx="12044680" cy="68580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2107" y="137160"/>
              <a:ext cx="512064" cy="4815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009898" cy="6857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9882" y="1400632"/>
            <a:ext cx="34143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dirty="0">
                <a:latin typeface="Calibri"/>
                <a:cs typeface="Calibri"/>
              </a:rPr>
              <a:t>Go</a:t>
            </a:r>
            <a:r>
              <a:rPr sz="6600" b="0" spc="-50" dirty="0">
                <a:latin typeface="Calibri"/>
                <a:cs typeface="Calibri"/>
              </a:rPr>
              <a:t> </a:t>
            </a:r>
            <a:r>
              <a:rPr sz="6600" b="0" spc="-5" dirty="0">
                <a:latin typeface="Calibri"/>
                <a:cs typeface="Calibri"/>
              </a:rPr>
              <a:t>Big</a:t>
            </a:r>
            <a:r>
              <a:rPr sz="6600" b="0" spc="-40" dirty="0">
                <a:latin typeface="Calibri"/>
                <a:cs typeface="Calibri"/>
              </a:rPr>
              <a:t> </a:t>
            </a:r>
            <a:r>
              <a:rPr sz="6600" b="0" spc="-5" dirty="0">
                <a:latin typeface="Calibri"/>
                <a:cs typeface="Calibri"/>
              </a:rPr>
              <a:t>On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848" y="6097320"/>
            <a:ext cx="9843770" cy="519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65" dirty="0">
                <a:solidFill>
                  <a:srgbClr val="D4D4D4"/>
                </a:solidFill>
                <a:latin typeface="Tahoma"/>
                <a:cs typeface="Tahoma"/>
              </a:rPr>
              <a:t>The</a:t>
            </a:r>
            <a:r>
              <a:rPr sz="1050" b="1" spc="-2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content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of</a:t>
            </a:r>
            <a:r>
              <a:rPr sz="1050" b="1" spc="-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80" dirty="0">
                <a:solidFill>
                  <a:srgbClr val="D4D4D4"/>
                </a:solidFill>
                <a:latin typeface="Tahoma"/>
                <a:cs typeface="Tahoma"/>
              </a:rPr>
              <a:t>this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 presentation</a:t>
            </a:r>
            <a:r>
              <a:rPr sz="1050" b="1" spc="-7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70" dirty="0">
                <a:solidFill>
                  <a:srgbClr val="D4D4D4"/>
                </a:solidFill>
                <a:latin typeface="Tahoma"/>
                <a:cs typeface="Tahoma"/>
              </a:rPr>
              <a:t>is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proprietary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work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of</a:t>
            </a:r>
            <a:r>
              <a:rPr sz="1050" b="1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5" dirty="0">
                <a:solidFill>
                  <a:srgbClr val="D4D4D4"/>
                </a:solidFill>
                <a:latin typeface="Tahoma"/>
                <a:cs typeface="Tahoma"/>
              </a:rPr>
              <a:t>Viacom18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20" dirty="0">
                <a:solidFill>
                  <a:srgbClr val="D4D4D4"/>
                </a:solidFill>
                <a:latin typeface="Tahoma"/>
                <a:cs typeface="Tahoma"/>
              </a:rPr>
              <a:t>and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D4D4D4"/>
                </a:solidFill>
                <a:latin typeface="Tahoma"/>
                <a:cs typeface="Tahoma"/>
              </a:rPr>
              <a:t>strictly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confidential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20" dirty="0">
                <a:solidFill>
                  <a:srgbClr val="D4D4D4"/>
                </a:solidFill>
                <a:latin typeface="Tahoma"/>
                <a:cs typeface="Tahoma"/>
              </a:rPr>
              <a:t>and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D4D4D4"/>
                </a:solidFill>
                <a:latin typeface="Tahoma"/>
                <a:cs typeface="Tahoma"/>
              </a:rPr>
              <a:t>privileged.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5" dirty="0">
                <a:solidFill>
                  <a:srgbClr val="D4D4D4"/>
                </a:solidFill>
                <a:latin typeface="Tahoma"/>
                <a:cs typeface="Tahoma"/>
              </a:rPr>
              <a:t>Any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use,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D4D4D4"/>
                </a:solidFill>
                <a:latin typeface="Tahoma"/>
                <a:cs typeface="Tahoma"/>
              </a:rPr>
              <a:t>any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form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of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reproduction,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 dissemination,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b="1" spc="5" dirty="0">
                <a:solidFill>
                  <a:srgbClr val="D4D4D4"/>
                </a:solidFill>
                <a:latin typeface="Tahoma"/>
                <a:cs typeface="Tahoma"/>
              </a:rPr>
              <a:t>copying,</a:t>
            </a:r>
            <a:r>
              <a:rPr sz="1050" b="1" spc="28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disclosure,</a:t>
            </a:r>
            <a:r>
              <a:rPr sz="1050" b="1" spc="-5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modification,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distribution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and/or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D4D4D4"/>
                </a:solidFill>
                <a:latin typeface="Tahoma"/>
                <a:cs typeface="Tahoma"/>
              </a:rPr>
              <a:t>publication</a:t>
            </a:r>
            <a:r>
              <a:rPr sz="1050" b="1" spc="-45" dirty="0">
                <a:solidFill>
                  <a:srgbClr val="D4D4D4"/>
                </a:solidFill>
                <a:latin typeface="Tahoma"/>
                <a:cs typeface="Tahoma"/>
              </a:rPr>
              <a:t> of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5" dirty="0">
                <a:solidFill>
                  <a:srgbClr val="D4D4D4"/>
                </a:solidFill>
                <a:latin typeface="Tahoma"/>
                <a:cs typeface="Tahoma"/>
              </a:rPr>
              <a:t>any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portion</a:t>
            </a:r>
            <a:r>
              <a:rPr sz="1050" b="1" spc="-1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hereof </a:t>
            </a:r>
            <a:r>
              <a:rPr sz="1050" b="1" spc="-70" dirty="0">
                <a:solidFill>
                  <a:srgbClr val="D4D4D4"/>
                </a:solidFill>
                <a:latin typeface="Tahoma"/>
                <a:cs typeface="Tahoma"/>
              </a:rPr>
              <a:t>is</a:t>
            </a:r>
            <a:r>
              <a:rPr sz="1050" b="1" spc="-1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D4D4D4"/>
                </a:solidFill>
                <a:latin typeface="Tahoma"/>
                <a:cs typeface="Tahoma"/>
              </a:rPr>
              <a:t>strictly</a:t>
            </a:r>
            <a:r>
              <a:rPr sz="1050" b="1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D4D4D4"/>
                </a:solidFill>
                <a:latin typeface="Tahoma"/>
                <a:cs typeface="Tahoma"/>
              </a:rPr>
              <a:t>prohibited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15" dirty="0">
                <a:solidFill>
                  <a:srgbClr val="D4D4D4"/>
                </a:solidFill>
                <a:latin typeface="Tahoma"/>
                <a:cs typeface="Tahoma"/>
              </a:rPr>
              <a:t>and</a:t>
            </a:r>
            <a:r>
              <a:rPr sz="1050" b="1" spc="-4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20" dirty="0">
                <a:solidFill>
                  <a:srgbClr val="D4D4D4"/>
                </a:solidFill>
                <a:latin typeface="Tahoma"/>
                <a:cs typeface="Tahoma"/>
              </a:rPr>
              <a:t>may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40" dirty="0">
                <a:solidFill>
                  <a:srgbClr val="D4D4D4"/>
                </a:solidFill>
                <a:latin typeface="Tahoma"/>
                <a:cs typeface="Tahoma"/>
              </a:rPr>
              <a:t>be</a:t>
            </a:r>
            <a:r>
              <a:rPr sz="1050" b="1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D4D4D4"/>
                </a:solidFill>
                <a:latin typeface="Tahoma"/>
                <a:cs typeface="Tahoma"/>
              </a:rPr>
              <a:t>unlawful.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50" b="1" spc="-195" dirty="0">
                <a:solidFill>
                  <a:srgbClr val="D4D4D4"/>
                </a:solidFill>
                <a:latin typeface="Tahoma"/>
                <a:cs typeface="Tahoma"/>
              </a:rPr>
              <a:t>©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30" dirty="0">
                <a:solidFill>
                  <a:srgbClr val="D4D4D4"/>
                </a:solidFill>
                <a:latin typeface="Tahoma"/>
                <a:cs typeface="Tahoma"/>
              </a:rPr>
              <a:t>V</a:t>
            </a:r>
            <a:r>
              <a:rPr sz="1050" b="1" spc="40" dirty="0">
                <a:solidFill>
                  <a:srgbClr val="D4D4D4"/>
                </a:solidFill>
                <a:latin typeface="Tahoma"/>
                <a:cs typeface="Tahoma"/>
              </a:rPr>
              <a:t>ia</a:t>
            </a:r>
            <a:r>
              <a:rPr sz="1050" b="1" spc="35" dirty="0">
                <a:solidFill>
                  <a:srgbClr val="D4D4D4"/>
                </a:solidFill>
                <a:latin typeface="Tahoma"/>
                <a:cs typeface="Tahoma"/>
              </a:rPr>
              <a:t>c</a:t>
            </a:r>
            <a:r>
              <a:rPr sz="1050" b="1" spc="5" dirty="0">
                <a:solidFill>
                  <a:srgbClr val="D4D4D4"/>
                </a:solidFill>
                <a:latin typeface="Tahoma"/>
                <a:cs typeface="Tahoma"/>
              </a:rPr>
              <a:t>o</a:t>
            </a:r>
            <a:r>
              <a:rPr sz="1050" b="1" spc="-10" dirty="0">
                <a:solidFill>
                  <a:srgbClr val="D4D4D4"/>
                </a:solidFill>
                <a:latin typeface="Tahoma"/>
                <a:cs typeface="Tahoma"/>
              </a:rPr>
              <a:t>m</a:t>
            </a:r>
            <a:r>
              <a:rPr sz="1050" b="1" spc="-5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85" dirty="0">
                <a:solidFill>
                  <a:srgbClr val="D4D4D4"/>
                </a:solidFill>
                <a:latin typeface="Tahoma"/>
                <a:cs typeface="Tahoma"/>
              </a:rPr>
              <a:t>1</a:t>
            </a:r>
            <a:r>
              <a:rPr sz="1050" b="1" spc="-80" dirty="0">
                <a:solidFill>
                  <a:srgbClr val="D4D4D4"/>
                </a:solidFill>
                <a:latin typeface="Tahoma"/>
                <a:cs typeface="Tahoma"/>
              </a:rPr>
              <a:t>8</a:t>
            </a:r>
            <a:r>
              <a:rPr sz="1050" b="1" spc="-15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35" dirty="0">
                <a:solidFill>
                  <a:srgbClr val="D4D4D4"/>
                </a:solidFill>
                <a:latin typeface="Tahoma"/>
                <a:cs typeface="Tahoma"/>
              </a:rPr>
              <a:t>M</a:t>
            </a:r>
            <a:r>
              <a:rPr sz="1050" b="1" spc="15" dirty="0">
                <a:solidFill>
                  <a:srgbClr val="D4D4D4"/>
                </a:solidFill>
                <a:latin typeface="Tahoma"/>
                <a:cs typeface="Tahoma"/>
              </a:rPr>
              <a:t>e</a:t>
            </a:r>
            <a:r>
              <a:rPr sz="1050" b="1" spc="5" dirty="0">
                <a:solidFill>
                  <a:srgbClr val="D4D4D4"/>
                </a:solidFill>
                <a:latin typeface="Tahoma"/>
                <a:cs typeface="Tahoma"/>
              </a:rPr>
              <a:t>di</a:t>
            </a:r>
            <a:r>
              <a:rPr sz="1050" b="1" spc="15" dirty="0">
                <a:solidFill>
                  <a:srgbClr val="D4D4D4"/>
                </a:solidFill>
                <a:latin typeface="Tahoma"/>
                <a:cs typeface="Tahoma"/>
              </a:rPr>
              <a:t>a</a:t>
            </a:r>
            <a:r>
              <a:rPr sz="1050" b="1" spc="-2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105" dirty="0">
                <a:solidFill>
                  <a:srgbClr val="D4D4D4"/>
                </a:solidFill>
                <a:latin typeface="Tahoma"/>
                <a:cs typeface="Tahoma"/>
              </a:rPr>
              <a:t>P</a:t>
            </a:r>
            <a:r>
              <a:rPr sz="1050" b="1" spc="-25" dirty="0">
                <a:solidFill>
                  <a:srgbClr val="D4D4D4"/>
                </a:solidFill>
                <a:latin typeface="Tahoma"/>
                <a:cs typeface="Tahoma"/>
              </a:rPr>
              <a:t>v</a:t>
            </a:r>
            <a:r>
              <a:rPr sz="1050" b="1" spc="-130" dirty="0">
                <a:solidFill>
                  <a:srgbClr val="D4D4D4"/>
                </a:solidFill>
                <a:latin typeface="Tahoma"/>
                <a:cs typeface="Tahoma"/>
              </a:rPr>
              <a:t>t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.</a:t>
            </a:r>
            <a:r>
              <a:rPr sz="1050" b="1" spc="2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140" dirty="0">
                <a:solidFill>
                  <a:srgbClr val="D4D4D4"/>
                </a:solidFill>
                <a:latin typeface="Tahoma"/>
                <a:cs typeface="Tahoma"/>
              </a:rPr>
              <a:t>L</a:t>
            </a:r>
            <a:r>
              <a:rPr sz="1050" b="1" spc="-130" dirty="0">
                <a:solidFill>
                  <a:srgbClr val="D4D4D4"/>
                </a:solidFill>
                <a:latin typeface="Tahoma"/>
                <a:cs typeface="Tahoma"/>
              </a:rPr>
              <a:t>t</a:t>
            </a:r>
            <a:r>
              <a:rPr sz="1050" b="1" spc="-5" dirty="0">
                <a:solidFill>
                  <a:srgbClr val="D4D4D4"/>
                </a:solidFill>
                <a:latin typeface="Tahoma"/>
                <a:cs typeface="Tahoma"/>
              </a:rPr>
              <a:t>d</a:t>
            </a:r>
            <a:r>
              <a:rPr sz="1050" b="1" dirty="0">
                <a:solidFill>
                  <a:srgbClr val="D4D4D4"/>
                </a:solidFill>
                <a:latin typeface="Tahoma"/>
                <a:cs typeface="Tahoma"/>
              </a:rPr>
              <a:t>.</a:t>
            </a:r>
            <a:r>
              <a:rPr sz="1050" b="1" spc="-35" dirty="0">
                <a:solidFill>
                  <a:srgbClr val="D4D4D4"/>
                </a:solidFill>
                <a:latin typeface="Tahoma"/>
                <a:cs typeface="Tahoma"/>
              </a:rPr>
              <a:t>,</a:t>
            </a:r>
            <a:r>
              <a:rPr sz="1050" b="1" spc="-220" dirty="0">
                <a:solidFill>
                  <a:srgbClr val="D4D4D4"/>
                </a:solidFill>
                <a:latin typeface="Tahoma"/>
                <a:cs typeface="Tahoma"/>
              </a:rPr>
              <a:t> </a:t>
            </a:r>
            <a:r>
              <a:rPr sz="1050" b="1" spc="-85" dirty="0">
                <a:solidFill>
                  <a:srgbClr val="D4D4D4"/>
                </a:solidFill>
                <a:latin typeface="Tahoma"/>
                <a:cs typeface="Tahoma"/>
              </a:rPr>
              <a:t>202</a:t>
            </a:r>
            <a:r>
              <a:rPr sz="1050" b="1" spc="-80" dirty="0">
                <a:solidFill>
                  <a:srgbClr val="D4D4D4"/>
                </a:solidFill>
                <a:latin typeface="Tahoma"/>
                <a:cs typeface="Tahoma"/>
              </a:rPr>
              <a:t>3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871" y="2528316"/>
            <a:ext cx="2810255" cy="2638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7686" y="1891664"/>
            <a:ext cx="1503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D9008D"/>
                </a:solidFill>
                <a:latin typeface="Tahoma"/>
                <a:cs typeface="Tahoma"/>
              </a:rPr>
              <a:t>SERIES/</a:t>
            </a:r>
            <a:r>
              <a:rPr sz="1600" b="1" spc="-204" dirty="0">
                <a:solidFill>
                  <a:srgbClr val="D9008D"/>
                </a:solidFill>
                <a:latin typeface="Tahoma"/>
                <a:cs typeface="Tahoma"/>
              </a:rPr>
              <a:t>S</a:t>
            </a:r>
            <a:r>
              <a:rPr sz="1600" b="1" spc="-150" dirty="0">
                <a:solidFill>
                  <a:srgbClr val="D9008D"/>
                </a:solidFill>
                <a:latin typeface="Tahoma"/>
                <a:cs typeface="Tahoma"/>
              </a:rPr>
              <a:t>E</a:t>
            </a:r>
            <a:r>
              <a:rPr sz="1600" b="1" spc="90" dirty="0">
                <a:solidFill>
                  <a:srgbClr val="D9008D"/>
                </a:solidFill>
                <a:latin typeface="Tahoma"/>
                <a:cs typeface="Tahoma"/>
              </a:rPr>
              <a:t>A</a:t>
            </a:r>
            <a:r>
              <a:rPr sz="1600" b="1" spc="-40" dirty="0">
                <a:solidFill>
                  <a:srgbClr val="D9008D"/>
                </a:solidFill>
                <a:latin typeface="Tahoma"/>
                <a:cs typeface="Tahoma"/>
              </a:rPr>
              <a:t>S</a:t>
            </a:r>
            <a:r>
              <a:rPr sz="1600" b="1" spc="-35" dirty="0">
                <a:solidFill>
                  <a:srgbClr val="D9008D"/>
                </a:solidFill>
                <a:latin typeface="Tahoma"/>
                <a:cs typeface="Tahoma"/>
              </a:rPr>
              <a:t>ON  </a:t>
            </a:r>
            <a:r>
              <a:rPr sz="1600" b="1" spc="-185" dirty="0">
                <a:solidFill>
                  <a:srgbClr val="D9008D"/>
                </a:solidFill>
                <a:latin typeface="Tahoma"/>
                <a:cs typeface="Tahoma"/>
              </a:rPr>
              <a:t>PREMIERES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378" y="1722247"/>
            <a:ext cx="2065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D9008D"/>
                </a:solidFill>
                <a:latin typeface="Tahoma"/>
                <a:cs typeface="Tahoma"/>
              </a:rPr>
              <a:t>BL</a:t>
            </a:r>
            <a:r>
              <a:rPr sz="1600" b="1" spc="-105" dirty="0">
                <a:solidFill>
                  <a:srgbClr val="D9008D"/>
                </a:solidFill>
                <a:latin typeface="Tahoma"/>
                <a:cs typeface="Tahoma"/>
              </a:rPr>
              <a:t>O</a:t>
            </a:r>
            <a:r>
              <a:rPr sz="1600" b="1" spc="-70" dirty="0">
                <a:solidFill>
                  <a:srgbClr val="D9008D"/>
                </a:solidFill>
                <a:latin typeface="Tahoma"/>
                <a:cs typeface="Tahoma"/>
              </a:rPr>
              <a:t>CKB</a:t>
            </a:r>
            <a:r>
              <a:rPr sz="1600" b="1" spc="-80" dirty="0">
                <a:solidFill>
                  <a:srgbClr val="D9008D"/>
                </a:solidFill>
                <a:latin typeface="Tahoma"/>
                <a:cs typeface="Tahoma"/>
              </a:rPr>
              <a:t>U</a:t>
            </a:r>
            <a:r>
              <a:rPr sz="1600" b="1" spc="-220" dirty="0">
                <a:solidFill>
                  <a:srgbClr val="D9008D"/>
                </a:solidFill>
                <a:latin typeface="Tahoma"/>
                <a:cs typeface="Tahoma"/>
              </a:rPr>
              <a:t>STE</a:t>
            </a:r>
            <a:r>
              <a:rPr sz="1600" b="1" spc="-250" dirty="0">
                <a:solidFill>
                  <a:srgbClr val="D9008D"/>
                </a:solidFill>
                <a:latin typeface="Tahoma"/>
                <a:cs typeface="Tahoma"/>
              </a:rPr>
              <a:t>R</a:t>
            </a:r>
            <a:r>
              <a:rPr sz="1600" b="1" spc="5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D9008D"/>
                </a:solidFill>
                <a:latin typeface="Tahoma"/>
                <a:cs typeface="Tahoma"/>
              </a:rPr>
              <a:t>MO</a:t>
            </a:r>
            <a:r>
              <a:rPr sz="1600" b="1" spc="-125" dirty="0">
                <a:solidFill>
                  <a:srgbClr val="D9008D"/>
                </a:solidFill>
                <a:latin typeface="Tahoma"/>
                <a:cs typeface="Tahoma"/>
              </a:rPr>
              <a:t>VIE  </a:t>
            </a:r>
            <a:r>
              <a:rPr sz="1600" b="1" spc="-185" dirty="0">
                <a:solidFill>
                  <a:srgbClr val="D9008D"/>
                </a:solidFill>
                <a:latin typeface="Tahoma"/>
                <a:cs typeface="Tahoma"/>
              </a:rPr>
              <a:t>PREMIERES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039" y="3628135"/>
            <a:ext cx="2169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D9008D"/>
                </a:solidFill>
                <a:latin typeface="Tahoma"/>
                <a:cs typeface="Tahoma"/>
              </a:rPr>
              <a:t>BL</a:t>
            </a:r>
            <a:r>
              <a:rPr sz="1600" b="1" spc="-105" dirty="0">
                <a:solidFill>
                  <a:srgbClr val="D9008D"/>
                </a:solidFill>
                <a:latin typeface="Tahoma"/>
                <a:cs typeface="Tahoma"/>
              </a:rPr>
              <a:t>O</a:t>
            </a:r>
            <a:r>
              <a:rPr sz="1600" b="1" spc="-70" dirty="0">
                <a:solidFill>
                  <a:srgbClr val="D9008D"/>
                </a:solidFill>
                <a:latin typeface="Tahoma"/>
                <a:cs typeface="Tahoma"/>
              </a:rPr>
              <a:t>CKB</a:t>
            </a:r>
            <a:r>
              <a:rPr sz="1600" b="1" spc="-80" dirty="0">
                <a:solidFill>
                  <a:srgbClr val="D9008D"/>
                </a:solidFill>
                <a:latin typeface="Tahoma"/>
                <a:cs typeface="Tahoma"/>
              </a:rPr>
              <a:t>U</a:t>
            </a:r>
            <a:r>
              <a:rPr sz="1600" b="1" spc="-220" dirty="0">
                <a:solidFill>
                  <a:srgbClr val="D9008D"/>
                </a:solidFill>
                <a:latin typeface="Tahoma"/>
                <a:cs typeface="Tahoma"/>
              </a:rPr>
              <a:t>STE</a:t>
            </a:r>
            <a:r>
              <a:rPr sz="1600" b="1" spc="-250" dirty="0">
                <a:solidFill>
                  <a:srgbClr val="D9008D"/>
                </a:solidFill>
                <a:latin typeface="Tahoma"/>
                <a:cs typeface="Tahoma"/>
              </a:rPr>
              <a:t>R</a:t>
            </a:r>
            <a:r>
              <a:rPr sz="1600" b="1" spc="5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D9008D"/>
                </a:solidFill>
                <a:latin typeface="Tahoma"/>
                <a:cs typeface="Tahoma"/>
              </a:rPr>
              <a:t>MO</a:t>
            </a:r>
            <a:r>
              <a:rPr sz="1600" b="1" spc="-150" dirty="0">
                <a:solidFill>
                  <a:srgbClr val="D9008D"/>
                </a:solidFill>
                <a:latin typeface="Tahoma"/>
                <a:cs typeface="Tahoma"/>
              </a:rPr>
              <a:t>VI</a:t>
            </a:r>
            <a:r>
              <a:rPr sz="1600" b="1" spc="-165" dirty="0">
                <a:solidFill>
                  <a:srgbClr val="D9008D"/>
                </a:solidFill>
                <a:latin typeface="Tahoma"/>
                <a:cs typeface="Tahoma"/>
              </a:rPr>
              <a:t>E</a:t>
            </a:r>
            <a:r>
              <a:rPr sz="1600" b="1" spc="-185" dirty="0">
                <a:solidFill>
                  <a:srgbClr val="D9008D"/>
                </a:solidFill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8128" y="1768601"/>
            <a:ext cx="24949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5994" marR="5080" indent="-963930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solidFill>
                  <a:srgbClr val="D9008D"/>
                </a:solidFill>
                <a:latin typeface="Tahoma"/>
                <a:cs typeface="Tahoma"/>
              </a:rPr>
              <a:t>PREMIU</a:t>
            </a:r>
            <a:r>
              <a:rPr sz="1600" b="1" spc="-185" dirty="0">
                <a:solidFill>
                  <a:srgbClr val="D9008D"/>
                </a:solidFill>
                <a:latin typeface="Tahoma"/>
                <a:cs typeface="Tahoma"/>
              </a:rPr>
              <a:t>M</a:t>
            </a:r>
            <a:r>
              <a:rPr sz="1600" b="1" spc="15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1600" b="1" spc="-150" dirty="0">
                <a:solidFill>
                  <a:srgbClr val="D9008D"/>
                </a:solidFill>
                <a:latin typeface="Tahoma"/>
                <a:cs typeface="Tahoma"/>
              </a:rPr>
              <a:t>I</a:t>
            </a:r>
            <a:r>
              <a:rPr sz="1600" b="1" spc="-240" dirty="0">
                <a:solidFill>
                  <a:srgbClr val="D9008D"/>
                </a:solidFill>
                <a:latin typeface="Tahoma"/>
                <a:cs typeface="Tahoma"/>
              </a:rPr>
              <a:t>N</a:t>
            </a:r>
            <a:r>
              <a:rPr sz="1600" b="1" spc="-235" dirty="0">
                <a:solidFill>
                  <a:srgbClr val="D9008D"/>
                </a:solidFill>
                <a:latin typeface="Tahoma"/>
                <a:cs typeface="Tahoma"/>
              </a:rPr>
              <a:t>TER</a:t>
            </a:r>
            <a:r>
              <a:rPr sz="1600" b="1" spc="15" dirty="0">
                <a:solidFill>
                  <a:srgbClr val="D9008D"/>
                </a:solidFill>
                <a:latin typeface="Tahoma"/>
                <a:cs typeface="Tahoma"/>
              </a:rPr>
              <a:t>N</a:t>
            </a:r>
            <a:r>
              <a:rPr sz="1600" b="1" spc="10" dirty="0">
                <a:solidFill>
                  <a:srgbClr val="D9008D"/>
                </a:solidFill>
                <a:latin typeface="Tahoma"/>
                <a:cs typeface="Tahoma"/>
              </a:rPr>
              <a:t>A</a:t>
            </a:r>
            <a:r>
              <a:rPr sz="1600" b="1" spc="-360" dirty="0">
                <a:solidFill>
                  <a:srgbClr val="D9008D"/>
                </a:solidFill>
                <a:latin typeface="Tahoma"/>
                <a:cs typeface="Tahoma"/>
              </a:rPr>
              <a:t>T</a:t>
            </a:r>
            <a:r>
              <a:rPr sz="1600" b="1" spc="-275" dirty="0">
                <a:solidFill>
                  <a:srgbClr val="D9008D"/>
                </a:solidFill>
                <a:latin typeface="Tahoma"/>
                <a:cs typeface="Tahoma"/>
              </a:rPr>
              <a:t>I</a:t>
            </a:r>
            <a:r>
              <a:rPr sz="1600" b="1" spc="120" dirty="0">
                <a:solidFill>
                  <a:srgbClr val="D9008D"/>
                </a:solidFill>
                <a:latin typeface="Tahoma"/>
                <a:cs typeface="Tahoma"/>
              </a:rPr>
              <a:t>O</a:t>
            </a:r>
            <a:r>
              <a:rPr sz="1600" b="1" spc="-50" dirty="0">
                <a:solidFill>
                  <a:srgbClr val="D9008D"/>
                </a:solidFill>
                <a:latin typeface="Tahoma"/>
                <a:cs typeface="Tahoma"/>
              </a:rPr>
              <a:t>NAL  </a:t>
            </a:r>
            <a:r>
              <a:rPr sz="1600" b="1" spc="-215" dirty="0">
                <a:solidFill>
                  <a:srgbClr val="D9008D"/>
                </a:solidFill>
                <a:latin typeface="Tahoma"/>
                <a:cs typeface="Tahoma"/>
              </a:rPr>
              <a:t>SERIES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8300" y="320420"/>
            <a:ext cx="3834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COMING</a:t>
            </a:r>
            <a:r>
              <a:rPr spc="-45" dirty="0"/>
              <a:t> </a:t>
            </a:r>
            <a:r>
              <a:rPr spc="50" dirty="0"/>
              <a:t>ON</a:t>
            </a:r>
            <a:r>
              <a:rPr spc="-50" dirty="0"/>
              <a:t> </a:t>
            </a:r>
            <a:r>
              <a:rPr sz="3200" spc="15" dirty="0">
                <a:solidFill>
                  <a:srgbClr val="DE0090"/>
                </a:solidFill>
              </a:rPr>
              <a:t>MAY</a:t>
            </a:r>
            <a:r>
              <a:rPr sz="3200" spc="-85" dirty="0">
                <a:solidFill>
                  <a:srgbClr val="DE0090"/>
                </a:solidFill>
              </a:rPr>
              <a:t> </a:t>
            </a:r>
            <a:r>
              <a:rPr sz="3200" spc="-250" dirty="0">
                <a:solidFill>
                  <a:srgbClr val="DE0090"/>
                </a:solidFill>
              </a:rPr>
              <a:t>12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107" y="137160"/>
            <a:ext cx="512064" cy="48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2107" y="137160"/>
              <a:ext cx="512064" cy="4815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6333" y="448513"/>
            <a:ext cx="8928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rgbClr val="D9D9D9"/>
                </a:solidFill>
              </a:rPr>
              <a:t>BLOCKBUSTER</a:t>
            </a:r>
            <a:r>
              <a:rPr spc="-25" dirty="0">
                <a:solidFill>
                  <a:srgbClr val="D9D9D9"/>
                </a:solidFill>
              </a:rPr>
              <a:t> </a:t>
            </a:r>
            <a:r>
              <a:rPr spc="40" dirty="0">
                <a:solidFill>
                  <a:srgbClr val="D9008D"/>
                </a:solidFill>
              </a:rPr>
              <a:t>MEGA</a:t>
            </a:r>
            <a:r>
              <a:rPr spc="-20" dirty="0">
                <a:solidFill>
                  <a:srgbClr val="D9008D"/>
                </a:solidFill>
              </a:rPr>
              <a:t> </a:t>
            </a:r>
            <a:r>
              <a:rPr spc="-114" dirty="0">
                <a:solidFill>
                  <a:srgbClr val="D9008D"/>
                </a:solidFill>
              </a:rPr>
              <a:t>MOVIE</a:t>
            </a:r>
            <a:r>
              <a:rPr spc="-25" dirty="0">
                <a:solidFill>
                  <a:srgbClr val="D9008D"/>
                </a:solidFill>
              </a:rPr>
              <a:t> </a:t>
            </a:r>
            <a:r>
              <a:rPr spc="-265" dirty="0">
                <a:solidFill>
                  <a:srgbClr val="D9008D"/>
                </a:solidFill>
              </a:rPr>
              <a:t>RELEASES</a:t>
            </a:r>
            <a:r>
              <a:rPr spc="-25" dirty="0">
                <a:solidFill>
                  <a:srgbClr val="D9008D"/>
                </a:solidFill>
              </a:rPr>
              <a:t> </a:t>
            </a:r>
            <a:r>
              <a:rPr spc="-210" dirty="0">
                <a:solidFill>
                  <a:srgbClr val="D9D9D9"/>
                </a:solidFill>
              </a:rPr>
              <a:t>EVERY</a:t>
            </a:r>
            <a:r>
              <a:rPr spc="-35" dirty="0">
                <a:solidFill>
                  <a:srgbClr val="D9D9D9"/>
                </a:solidFill>
              </a:rPr>
              <a:t> </a:t>
            </a:r>
            <a:r>
              <a:rPr spc="-135" dirty="0">
                <a:solidFill>
                  <a:srgbClr val="D9D9D9"/>
                </a:solidFill>
              </a:rPr>
              <a:t>MONTH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19100" y="4431791"/>
            <a:ext cx="3674745" cy="2304415"/>
            <a:chOff x="419100" y="4431791"/>
            <a:chExt cx="3674745" cy="23044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" y="4431791"/>
              <a:ext cx="3674364" cy="1935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4947" y="4622291"/>
              <a:ext cx="318515" cy="236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9100" y="6367271"/>
              <a:ext cx="3674745" cy="368935"/>
            </a:xfrm>
            <a:custGeom>
              <a:avLst/>
              <a:gdLst/>
              <a:ahLst/>
              <a:cxnLst/>
              <a:rect l="l" t="t" r="r" b="b"/>
              <a:pathLst>
                <a:path w="3674745" h="368934">
                  <a:moveTo>
                    <a:pt x="367436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674364" y="368807"/>
                  </a:lnTo>
                  <a:lnTo>
                    <a:pt x="367436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5358" y="6396938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sz="1800" spc="-3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800" spc="-4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800" dirty="0">
                <a:solidFill>
                  <a:srgbClr val="E7E6E6"/>
                </a:solidFill>
                <a:latin typeface="Verdana"/>
                <a:cs typeface="Verdana"/>
              </a:rPr>
              <a:t>	</a:t>
            </a:r>
            <a:r>
              <a:rPr sz="1800" spc="145" dirty="0">
                <a:solidFill>
                  <a:srgbClr val="D9008D"/>
                </a:solidFill>
                <a:latin typeface="Verdana"/>
                <a:cs typeface="Verdana"/>
              </a:rPr>
              <a:t>M</a:t>
            </a:r>
            <a:r>
              <a:rPr sz="1800" spc="110" dirty="0">
                <a:solidFill>
                  <a:srgbClr val="D9008D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D9008D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80915" y="4453128"/>
            <a:ext cx="3947160" cy="2308860"/>
            <a:chOff x="4280915" y="4453128"/>
            <a:chExt cx="3947160" cy="23088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2439" y="4453128"/>
              <a:ext cx="3945636" cy="20878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80915" y="6393178"/>
              <a:ext cx="3945890" cy="368935"/>
            </a:xfrm>
            <a:custGeom>
              <a:avLst/>
              <a:gdLst/>
              <a:ahLst/>
              <a:cxnLst/>
              <a:rect l="l" t="t" r="r" b="b"/>
              <a:pathLst>
                <a:path w="3945890" h="368934">
                  <a:moveTo>
                    <a:pt x="394563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945636" y="36880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58459" y="6422847"/>
            <a:ext cx="159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sz="1800" spc="-15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800" spc="-25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E7E6E6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800" spc="80" dirty="0">
                <a:solidFill>
                  <a:srgbClr val="E7E6E6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800" spc="-320" dirty="0">
                <a:solidFill>
                  <a:srgbClr val="E7E6E6"/>
                </a:solidFill>
                <a:latin typeface="Verdana"/>
                <a:cs typeface="Verdana"/>
              </a:rPr>
              <a:t>:</a:t>
            </a:r>
            <a:r>
              <a:rPr sz="1800" dirty="0">
                <a:solidFill>
                  <a:srgbClr val="E7E6E6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D9008D"/>
                </a:solidFill>
                <a:latin typeface="Verdana"/>
                <a:cs typeface="Verdana"/>
              </a:rPr>
              <a:t>J</a:t>
            </a:r>
            <a:r>
              <a:rPr sz="1800" spc="-95" dirty="0">
                <a:solidFill>
                  <a:srgbClr val="D9008D"/>
                </a:solidFill>
                <a:latin typeface="Verdana"/>
                <a:cs typeface="Verdana"/>
              </a:rPr>
              <a:t>UNE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34756" y="4453128"/>
            <a:ext cx="3676015" cy="2308860"/>
            <a:chOff x="8334756" y="4453128"/>
            <a:chExt cx="3676015" cy="230886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4756" y="4453128"/>
              <a:ext cx="3675888" cy="19400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34756" y="6393178"/>
              <a:ext cx="3676015" cy="368935"/>
            </a:xfrm>
            <a:custGeom>
              <a:avLst/>
              <a:gdLst/>
              <a:ahLst/>
              <a:cxnLst/>
              <a:rect l="l" t="t" r="r" b="b"/>
              <a:pathLst>
                <a:path w="3676015" h="368934">
                  <a:moveTo>
                    <a:pt x="367588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675888" y="368808"/>
                  </a:lnTo>
                  <a:lnTo>
                    <a:pt x="36758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402571" y="6422847"/>
            <a:ext cx="154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sz="1800" spc="-15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800" spc="-25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E7E6E6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800" spc="80" dirty="0">
                <a:solidFill>
                  <a:srgbClr val="E7E6E6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800" spc="-320" dirty="0">
                <a:solidFill>
                  <a:srgbClr val="E7E6E6"/>
                </a:solidFill>
                <a:latin typeface="Verdana"/>
                <a:cs typeface="Verdana"/>
              </a:rPr>
              <a:t>:</a:t>
            </a:r>
            <a:r>
              <a:rPr sz="1800" dirty="0">
                <a:solidFill>
                  <a:srgbClr val="E7E6E6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D9008D"/>
                </a:solidFill>
                <a:latin typeface="Verdana"/>
                <a:cs typeface="Verdana"/>
              </a:rPr>
              <a:t>J</a:t>
            </a:r>
            <a:r>
              <a:rPr sz="1800" spc="-95" dirty="0">
                <a:solidFill>
                  <a:srgbClr val="D9008D"/>
                </a:solidFill>
                <a:latin typeface="Verdana"/>
                <a:cs typeface="Verdana"/>
              </a:rPr>
              <a:t>U</a:t>
            </a:r>
            <a:r>
              <a:rPr sz="1800" spc="-110" dirty="0">
                <a:solidFill>
                  <a:srgbClr val="D9008D"/>
                </a:solidFill>
                <a:latin typeface="Verdana"/>
                <a:cs typeface="Verdana"/>
              </a:rPr>
              <a:t>LY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9783" y="1039367"/>
            <a:ext cx="9552432" cy="299923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307591" y="3988308"/>
            <a:ext cx="9565005" cy="36893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DF0090"/>
                </a:solidFill>
                <a:latin typeface="Verdana"/>
                <a:cs typeface="Verdana"/>
              </a:rPr>
              <a:t>12</a:t>
            </a:r>
            <a:r>
              <a:rPr sz="1800" spc="-110" dirty="0">
                <a:solidFill>
                  <a:srgbClr val="DF0090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DF0090"/>
                </a:solidFill>
                <a:latin typeface="Verdana"/>
                <a:cs typeface="Verdana"/>
              </a:rPr>
              <a:t>h</a:t>
            </a:r>
            <a:r>
              <a:rPr sz="1800" spc="-114" dirty="0">
                <a:solidFill>
                  <a:srgbClr val="DF0090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DF0090"/>
                </a:solidFill>
                <a:latin typeface="Verdana"/>
                <a:cs typeface="Verdana"/>
              </a:rPr>
              <a:t>M</a:t>
            </a:r>
            <a:r>
              <a:rPr sz="1800" spc="120" dirty="0">
                <a:solidFill>
                  <a:srgbClr val="DF0090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DF0090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3821" y="2401316"/>
            <a:ext cx="28625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13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solidFill>
                  <a:srgbClr val="D9008D"/>
                </a:solidFill>
                <a:latin typeface="Tahoma"/>
                <a:cs typeface="Tahoma"/>
              </a:rPr>
              <a:t>MORE </a:t>
            </a:r>
            <a:r>
              <a:rPr sz="2800" b="1" spc="-114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2800" b="1" spc="110" dirty="0">
                <a:solidFill>
                  <a:srgbClr val="D9008D"/>
                </a:solidFill>
                <a:latin typeface="Tahoma"/>
                <a:cs typeface="Tahoma"/>
              </a:rPr>
              <a:t>M</a:t>
            </a:r>
            <a:r>
              <a:rPr sz="2800" b="1" spc="100" dirty="0">
                <a:solidFill>
                  <a:srgbClr val="D9008D"/>
                </a:solidFill>
                <a:latin typeface="Tahoma"/>
                <a:cs typeface="Tahoma"/>
              </a:rPr>
              <a:t>O</a:t>
            </a:r>
            <a:r>
              <a:rPr sz="2800" b="1" spc="-260" dirty="0">
                <a:solidFill>
                  <a:srgbClr val="D9008D"/>
                </a:solidFill>
                <a:latin typeface="Tahoma"/>
                <a:cs typeface="Tahoma"/>
              </a:rPr>
              <a:t>VI</a:t>
            </a:r>
            <a:r>
              <a:rPr sz="2800" b="1" spc="-270" dirty="0">
                <a:solidFill>
                  <a:srgbClr val="D9008D"/>
                </a:solidFill>
                <a:latin typeface="Tahoma"/>
                <a:cs typeface="Tahoma"/>
              </a:rPr>
              <a:t>E</a:t>
            </a:r>
            <a:r>
              <a:rPr sz="2800" b="1" spc="-20" dirty="0">
                <a:solidFill>
                  <a:srgbClr val="D9008D"/>
                </a:solidFill>
                <a:latin typeface="Tahoma"/>
                <a:cs typeface="Tahoma"/>
              </a:rPr>
              <a:t> </a:t>
            </a:r>
            <a:r>
              <a:rPr sz="2800" b="1" spc="-320" dirty="0">
                <a:solidFill>
                  <a:srgbClr val="D9008D"/>
                </a:solidFill>
                <a:latin typeface="Tahoma"/>
                <a:cs typeface="Tahoma"/>
              </a:rPr>
              <a:t>PREMIERS</a:t>
            </a:r>
            <a:endParaRPr sz="2800">
              <a:latin typeface="Tahoma"/>
              <a:cs typeface="Tahoma"/>
            </a:endParaRPr>
          </a:p>
          <a:p>
            <a:pPr marL="113030" marR="104775" indent="386715">
              <a:lnSpc>
                <a:spcPct val="100000"/>
              </a:lnSpc>
            </a:pPr>
            <a:r>
              <a:rPr sz="2800" b="1" spc="-229" dirty="0">
                <a:solidFill>
                  <a:srgbClr val="D9D9D9"/>
                </a:solidFill>
                <a:latin typeface="Tahoma"/>
                <a:cs typeface="Tahoma"/>
              </a:rPr>
              <a:t>FEATURING </a:t>
            </a:r>
            <a:r>
              <a:rPr sz="2800" b="1" spc="-22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800" b="1" spc="-165" dirty="0">
                <a:solidFill>
                  <a:srgbClr val="D9D9D9"/>
                </a:solidFill>
                <a:latin typeface="Tahoma"/>
                <a:cs typeface="Tahoma"/>
              </a:rPr>
              <a:t>POP</a:t>
            </a:r>
            <a:r>
              <a:rPr sz="2800" b="1" spc="-180" dirty="0">
                <a:solidFill>
                  <a:srgbClr val="D9D9D9"/>
                </a:solidFill>
                <a:latin typeface="Tahoma"/>
                <a:cs typeface="Tahoma"/>
              </a:rPr>
              <a:t>U</a:t>
            </a:r>
            <a:r>
              <a:rPr sz="2800" b="1" spc="-215" dirty="0">
                <a:solidFill>
                  <a:srgbClr val="D9D9D9"/>
                </a:solidFill>
                <a:latin typeface="Tahoma"/>
                <a:cs typeface="Tahoma"/>
              </a:rPr>
              <a:t>LAR</a:t>
            </a:r>
            <a:r>
              <a:rPr sz="2800" b="1" spc="-2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2800" b="1" spc="-295" dirty="0">
                <a:solidFill>
                  <a:srgbClr val="D9D9D9"/>
                </a:solidFill>
                <a:latin typeface="Tahoma"/>
                <a:cs typeface="Tahoma"/>
              </a:rPr>
              <a:t>STARS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8140" y="137160"/>
            <a:ext cx="11686540" cy="6195060"/>
            <a:chOff x="358140" y="137160"/>
            <a:chExt cx="11686540" cy="61950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3192" y="2528315"/>
              <a:ext cx="3838955" cy="1761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3192" y="4469892"/>
              <a:ext cx="3838955" cy="18623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3192" y="518160"/>
              <a:ext cx="3838955" cy="1830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40" y="4474463"/>
              <a:ext cx="3845052" cy="18577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60" y="588264"/>
              <a:ext cx="3837432" cy="1831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0" y="2528315"/>
              <a:ext cx="3837432" cy="15681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32108" y="137160"/>
              <a:ext cx="512064" cy="48158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5759" y="2121407"/>
            <a:ext cx="3845560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400" spc="-10" dirty="0">
                <a:solidFill>
                  <a:srgbClr val="E7E6E6"/>
                </a:solidFill>
                <a:latin typeface="Verdana"/>
                <a:cs typeface="Verdana"/>
              </a:rPr>
              <a:t>La</a:t>
            </a:r>
            <a:r>
              <a:rPr sz="1400" spc="35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400" spc="-140" dirty="0">
                <a:solidFill>
                  <a:srgbClr val="E7E6E6"/>
                </a:solidFill>
                <a:latin typeface="Verdana"/>
                <a:cs typeface="Verdana"/>
              </a:rPr>
              <a:t>h: </a:t>
            </a:r>
            <a:r>
              <a:rPr sz="1400" spc="65" dirty="0">
                <a:solidFill>
                  <a:srgbClr val="DE0090"/>
                </a:solidFill>
                <a:latin typeface="Verdana"/>
                <a:cs typeface="Verdana"/>
              </a:rPr>
              <a:t>MAY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140" y="6041135"/>
            <a:ext cx="3845560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85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5571" y="6024371"/>
            <a:ext cx="3846829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sz="1400" spc="-15" dirty="0">
                <a:solidFill>
                  <a:srgbClr val="E7E6E6"/>
                </a:solidFill>
                <a:latin typeface="Verdana"/>
                <a:cs typeface="Verdana"/>
              </a:rPr>
              <a:t>La</a:t>
            </a:r>
            <a:r>
              <a:rPr sz="1400" spc="-25" dirty="0">
                <a:solidFill>
                  <a:srgbClr val="E7E6E6"/>
                </a:solidFill>
                <a:latin typeface="Verdana"/>
                <a:cs typeface="Verdana"/>
              </a:rPr>
              <a:t>u</a:t>
            </a:r>
            <a:r>
              <a:rPr sz="1400" spc="-4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80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140" y="4066032"/>
            <a:ext cx="3845560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DE0090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5571" y="3982211"/>
            <a:ext cx="3846829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25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DE0090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5571" y="2084832"/>
            <a:ext cx="3846829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25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DE0090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6283" y="123444"/>
              <a:ext cx="612648" cy="576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4729" y="828293"/>
            <a:ext cx="6621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6805" marR="5080" indent="-236410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C</a:t>
            </a:r>
            <a:r>
              <a:rPr spc="-25" dirty="0"/>
              <a:t>L</a:t>
            </a:r>
            <a:r>
              <a:rPr spc="-405" dirty="0"/>
              <a:t>UTTE</a:t>
            </a:r>
            <a:r>
              <a:rPr spc="-450" dirty="0"/>
              <a:t>R</a:t>
            </a:r>
            <a:r>
              <a:rPr spc="-35" dirty="0"/>
              <a:t>-</a:t>
            </a:r>
            <a:r>
              <a:rPr spc="-215" dirty="0"/>
              <a:t>BREA</a:t>
            </a:r>
            <a:r>
              <a:rPr spc="-229" dirty="0"/>
              <a:t>K</a:t>
            </a:r>
            <a:r>
              <a:rPr spc="-135" dirty="0"/>
              <a:t>ING</a:t>
            </a:r>
            <a:r>
              <a:rPr spc="15" dirty="0"/>
              <a:t> </a:t>
            </a:r>
            <a:r>
              <a:rPr spc="-290" dirty="0"/>
              <a:t>&amp;</a:t>
            </a:r>
            <a:r>
              <a:rPr spc="-40" dirty="0"/>
              <a:t> </a:t>
            </a:r>
            <a:r>
              <a:rPr spc="265" dirty="0"/>
              <a:t>G</a:t>
            </a:r>
            <a:r>
              <a:rPr spc="-275" dirty="0"/>
              <a:t>ENR</a:t>
            </a:r>
            <a:r>
              <a:rPr spc="-250" dirty="0"/>
              <a:t>E</a:t>
            </a:r>
            <a:r>
              <a:rPr spc="-35" dirty="0"/>
              <a:t>-</a:t>
            </a:r>
            <a:r>
              <a:rPr spc="-270" dirty="0"/>
              <a:t>DEFI</a:t>
            </a:r>
            <a:r>
              <a:rPr spc="-345" dirty="0"/>
              <a:t>N</a:t>
            </a:r>
            <a:r>
              <a:rPr spc="-105" dirty="0"/>
              <a:t>ING  </a:t>
            </a:r>
            <a:r>
              <a:rPr spc="-195" dirty="0">
                <a:solidFill>
                  <a:srgbClr val="DF0090"/>
                </a:solidFill>
              </a:rPr>
              <a:t>ORIGINALS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75131" y="2182367"/>
            <a:ext cx="10886440" cy="3976370"/>
            <a:chOff x="675131" y="2182367"/>
            <a:chExt cx="10886440" cy="39763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2479" y="3153155"/>
              <a:ext cx="1397507" cy="7513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2667" y="2182367"/>
              <a:ext cx="1431035" cy="9098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5331" y="3162300"/>
              <a:ext cx="1645920" cy="7498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10572" y="2189987"/>
              <a:ext cx="1613916" cy="9098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371" y="2228087"/>
              <a:ext cx="2471928" cy="10652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371" y="3393947"/>
              <a:ext cx="2471928" cy="1234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371" y="4730495"/>
              <a:ext cx="2471928" cy="10652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4060" y="2182367"/>
              <a:ext cx="2497836" cy="36134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2479" y="3985260"/>
              <a:ext cx="3148583" cy="1810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2883" y="2228087"/>
              <a:ext cx="2471928" cy="3567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54412" y="5065788"/>
              <a:ext cx="1269492" cy="3977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5131" y="5850635"/>
              <a:ext cx="5059680" cy="307975"/>
            </a:xfrm>
            <a:custGeom>
              <a:avLst/>
              <a:gdLst/>
              <a:ahLst/>
              <a:cxnLst/>
              <a:rect l="l" t="t" r="r" b="b"/>
              <a:pathLst>
                <a:path w="5059680" h="307975">
                  <a:moveTo>
                    <a:pt x="505968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5059680" y="307847"/>
                  </a:lnTo>
                  <a:lnTo>
                    <a:pt x="505968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07945" y="5879693"/>
            <a:ext cx="1194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E7E6E6"/>
                </a:solidFill>
                <a:latin typeface="Verdana"/>
                <a:cs typeface="Verdana"/>
              </a:rPr>
              <a:t>La</a:t>
            </a:r>
            <a:r>
              <a:rPr sz="1400" spc="35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400" spc="-45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400" spc="-25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DE0090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2185416"/>
            <a:ext cx="306705" cy="3755390"/>
          </a:xfrm>
          <a:custGeom>
            <a:avLst/>
            <a:gdLst/>
            <a:ahLst/>
            <a:cxnLst/>
            <a:rect l="l" t="t" r="r" b="b"/>
            <a:pathLst>
              <a:path w="306705" h="3755390">
                <a:moveTo>
                  <a:pt x="306324" y="0"/>
                </a:moveTo>
                <a:lnTo>
                  <a:pt x="0" y="0"/>
                </a:lnTo>
                <a:lnTo>
                  <a:pt x="0" y="3755136"/>
                </a:lnTo>
                <a:lnTo>
                  <a:pt x="306324" y="3755136"/>
                </a:lnTo>
                <a:lnTo>
                  <a:pt x="30632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3423" y="2854198"/>
            <a:ext cx="1898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1400" spc="-135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  <a:p>
            <a:pPr marL="15240" marR="46990" indent="-3175" algn="just">
              <a:lnSpc>
                <a:spcPct val="100000"/>
              </a:lnSpc>
            </a:pPr>
            <a:r>
              <a:rPr sz="1400" spc="85" dirty="0">
                <a:solidFill>
                  <a:srgbClr val="E7E6E6"/>
                </a:solidFill>
                <a:latin typeface="Verdana"/>
                <a:cs typeface="Verdana"/>
              </a:rPr>
              <a:t>a  </a:t>
            </a:r>
            <a:r>
              <a:rPr sz="1400" spc="-25" dirty="0">
                <a:solidFill>
                  <a:srgbClr val="E7E6E6"/>
                </a:solidFill>
                <a:latin typeface="Verdana"/>
                <a:cs typeface="Verdana"/>
              </a:rPr>
              <a:t>u  n  </a:t>
            </a:r>
            <a:r>
              <a:rPr sz="1400" spc="140" dirty="0">
                <a:solidFill>
                  <a:srgbClr val="E7E6E6"/>
                </a:solidFill>
                <a:latin typeface="Verdana"/>
                <a:cs typeface="Verdana"/>
              </a:rPr>
              <a:t>c  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endParaRPr sz="1400">
              <a:latin typeface="Verdana"/>
              <a:cs typeface="Verdana"/>
            </a:endParaRPr>
          </a:p>
          <a:p>
            <a:pPr marL="12700" marR="5080" indent="36195">
              <a:lnSpc>
                <a:spcPct val="100000"/>
              </a:lnSpc>
            </a:pPr>
            <a:r>
              <a:rPr sz="1400" spc="-250" dirty="0">
                <a:solidFill>
                  <a:srgbClr val="E7E6E6"/>
                </a:solidFill>
                <a:latin typeface="Verdana"/>
                <a:cs typeface="Verdana"/>
              </a:rPr>
              <a:t>: </a:t>
            </a:r>
            <a:r>
              <a:rPr sz="1400" spc="-24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DE0090"/>
                </a:solidFill>
                <a:latin typeface="Verdana"/>
                <a:cs typeface="Verdana"/>
              </a:rPr>
              <a:t>M  </a:t>
            </a:r>
            <a:r>
              <a:rPr sz="1400" spc="80" dirty="0">
                <a:solidFill>
                  <a:srgbClr val="DE0090"/>
                </a:solidFill>
                <a:latin typeface="Verdana"/>
                <a:cs typeface="Verdana"/>
              </a:rPr>
              <a:t>A </a:t>
            </a:r>
            <a:r>
              <a:rPr sz="1400" spc="-480" dirty="0">
                <a:solidFill>
                  <a:srgbClr val="DE009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E0090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14059" y="5865876"/>
            <a:ext cx="2498090" cy="307975"/>
          </a:xfrm>
          <a:custGeom>
            <a:avLst/>
            <a:gdLst/>
            <a:ahLst/>
            <a:cxnLst/>
            <a:rect l="l" t="t" r="r" b="b"/>
            <a:pathLst>
              <a:path w="2498090" h="307975">
                <a:moveTo>
                  <a:pt x="2497836" y="0"/>
                </a:moveTo>
                <a:lnTo>
                  <a:pt x="0" y="0"/>
                </a:lnTo>
                <a:lnTo>
                  <a:pt x="0" y="307848"/>
                </a:lnTo>
                <a:lnTo>
                  <a:pt x="2497836" y="307848"/>
                </a:lnTo>
                <a:lnTo>
                  <a:pt x="249783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77761" y="5895543"/>
            <a:ext cx="1174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2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DE0090"/>
                </a:solidFill>
                <a:latin typeface="Verdana"/>
                <a:cs typeface="Verdana"/>
              </a:rPr>
              <a:t>MAY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92668" y="5865876"/>
            <a:ext cx="3168650" cy="29591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910" rIns="0" bIns="0" rtlCol="0">
            <a:spAutoFit/>
          </a:bodyPr>
          <a:lstStyle/>
          <a:p>
            <a:pPr marL="1019175">
              <a:lnSpc>
                <a:spcPct val="100000"/>
              </a:lnSpc>
              <a:spcBef>
                <a:spcPts val="330"/>
              </a:spcBef>
            </a:pPr>
            <a:r>
              <a:rPr sz="1400" spc="-20" dirty="0">
                <a:solidFill>
                  <a:srgbClr val="E7E6E6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E7E6E6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85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92668" y="2923032"/>
            <a:ext cx="1431290" cy="30797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2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25"/>
              </a:spcBef>
            </a:pP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Lau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ch: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400" spc="-13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400" spc="-10" dirty="0">
                <a:solidFill>
                  <a:srgbClr val="DE0090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20245" y="2160777"/>
            <a:ext cx="250190" cy="400113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1400" spc="-13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  <a:p>
            <a:pPr marL="75565" marR="44450" algn="just">
              <a:lnSpc>
                <a:spcPct val="100000"/>
              </a:lnSpc>
              <a:spcBef>
                <a:spcPts val="5"/>
              </a:spcBef>
            </a:pPr>
            <a:r>
              <a:rPr sz="1400" spc="85" dirty="0">
                <a:solidFill>
                  <a:srgbClr val="E7E6E6"/>
                </a:solidFill>
                <a:latin typeface="Verdana"/>
                <a:cs typeface="Verdana"/>
              </a:rPr>
              <a:t>a  </a:t>
            </a:r>
            <a:r>
              <a:rPr sz="1400" spc="-25" dirty="0">
                <a:solidFill>
                  <a:srgbClr val="E7E6E6"/>
                </a:solidFill>
                <a:latin typeface="Verdana"/>
                <a:cs typeface="Verdana"/>
              </a:rPr>
              <a:t>u  n  </a:t>
            </a:r>
            <a:r>
              <a:rPr sz="1400" spc="140" dirty="0">
                <a:solidFill>
                  <a:srgbClr val="E7E6E6"/>
                </a:solidFill>
                <a:latin typeface="Verdana"/>
                <a:cs typeface="Verdana"/>
              </a:rPr>
              <a:t>c  </a:t>
            </a:r>
            <a:r>
              <a:rPr sz="14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endParaRPr sz="1400">
              <a:latin typeface="Verdana"/>
              <a:cs typeface="Verdana"/>
            </a:endParaRPr>
          </a:p>
          <a:p>
            <a:pPr marL="75565" marR="49530" algn="just">
              <a:lnSpc>
                <a:spcPct val="100000"/>
              </a:lnSpc>
            </a:pPr>
            <a:r>
              <a:rPr sz="1400" spc="-250" dirty="0">
                <a:solidFill>
                  <a:srgbClr val="E7E6E6"/>
                </a:solidFill>
                <a:latin typeface="Verdana"/>
                <a:cs typeface="Verdana"/>
              </a:rPr>
              <a:t>: </a:t>
            </a:r>
            <a:r>
              <a:rPr sz="1400" spc="-24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DE0090"/>
                </a:solidFill>
                <a:latin typeface="Verdana"/>
                <a:cs typeface="Verdana"/>
              </a:rPr>
              <a:t>J </a:t>
            </a:r>
            <a:r>
              <a:rPr sz="1400" spc="-484" dirty="0">
                <a:solidFill>
                  <a:srgbClr val="DE0090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DE0090"/>
                </a:solidFill>
                <a:latin typeface="Verdana"/>
                <a:cs typeface="Verdana"/>
              </a:rPr>
              <a:t>U  </a:t>
            </a:r>
            <a:r>
              <a:rPr sz="1400" spc="-135" dirty="0">
                <a:solidFill>
                  <a:srgbClr val="DE0090"/>
                </a:solidFill>
                <a:latin typeface="Verdana"/>
                <a:cs typeface="Verdana"/>
              </a:rPr>
              <a:t>L </a:t>
            </a:r>
            <a:r>
              <a:rPr sz="1400" spc="-484" dirty="0">
                <a:solidFill>
                  <a:srgbClr val="DE009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E0090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6283" y="123444"/>
              <a:ext cx="612648" cy="576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JUNE</a:t>
            </a:r>
            <a:r>
              <a:rPr spc="-30" dirty="0"/>
              <a:t> </a:t>
            </a:r>
            <a:r>
              <a:rPr spc="-290" dirty="0"/>
              <a:t>&amp;</a:t>
            </a:r>
            <a:r>
              <a:rPr spc="-40" dirty="0"/>
              <a:t> </a:t>
            </a:r>
            <a:r>
              <a:rPr spc="-245" dirty="0"/>
              <a:t>JU</a:t>
            </a:r>
            <a:r>
              <a:rPr spc="-220" dirty="0"/>
              <a:t>L</a:t>
            </a:r>
            <a:r>
              <a:rPr spc="-145" dirty="0"/>
              <a:t>Y</a:t>
            </a:r>
            <a:r>
              <a:rPr spc="-25" dirty="0"/>
              <a:t> </a:t>
            </a:r>
            <a:r>
              <a:rPr spc="-235" dirty="0"/>
              <a:t>:</a:t>
            </a:r>
            <a:r>
              <a:rPr spc="-40" dirty="0"/>
              <a:t> </a:t>
            </a:r>
            <a:r>
              <a:rPr spc="315" dirty="0"/>
              <a:t>C</a:t>
            </a:r>
            <a:r>
              <a:rPr spc="-225" dirty="0"/>
              <a:t>ONTENT</a:t>
            </a:r>
            <a:r>
              <a:rPr spc="-25" dirty="0"/>
              <a:t> </a:t>
            </a:r>
            <a:r>
              <a:rPr spc="-330" dirty="0"/>
              <a:t>LINE</a:t>
            </a:r>
            <a:r>
              <a:rPr spc="-25" dirty="0"/>
              <a:t> </a:t>
            </a:r>
            <a:r>
              <a:rPr spc="-285" dirty="0"/>
              <a:t>UP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85873" y="1802002"/>
          <a:ext cx="8606153" cy="4548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MOVIE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LAUNCH</a:t>
                      </a:r>
                      <a:r>
                        <a:rPr sz="2000" b="1" spc="-5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 DATE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RELEASE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2000" b="1" spc="-4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STAR</a:t>
                      </a:r>
                      <a:r>
                        <a:rPr sz="2000" b="1" spc="-5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CAST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02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Mumbaikar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02-Jun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Vikrant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Massey,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Vijay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Sethupathi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33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Bloody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Daddy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09-Jun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875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Shahid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Kapoor,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Rajeev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Khandelwal,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Sanjay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Kapoor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13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Love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you,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Rakul Preet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Singh,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Pavail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Gulati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Dhoom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Dham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Yami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Gautam,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Pratik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Gandhi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Sergeant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Randeep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Hooda, Adil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Husaain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Trial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07-Jul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Genelia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Souza,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28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Blind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Sonam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Kapoor,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Purab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Kohli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37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Ishq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Nadaan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L="1140460" marR="48260" indent="-1043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Mohit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Raina,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Lara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Dutta,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Neena </a:t>
                      </a:r>
                      <a:r>
                        <a:rPr sz="1600" b="1" spc="-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Gupta,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88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Zara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Hatke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Hindi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Theatrical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Vicky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Kaushal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71217" y="1315923"/>
            <a:ext cx="2641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BOLLYWOOD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MOVIE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MANIA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6283" y="123444"/>
              <a:ext cx="612648" cy="576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JUNE</a:t>
            </a:r>
            <a:r>
              <a:rPr spc="-30" dirty="0"/>
              <a:t> </a:t>
            </a:r>
            <a:r>
              <a:rPr spc="-290" dirty="0"/>
              <a:t>&amp;</a:t>
            </a:r>
            <a:r>
              <a:rPr spc="-40" dirty="0"/>
              <a:t> </a:t>
            </a:r>
            <a:r>
              <a:rPr spc="-245" dirty="0"/>
              <a:t>JU</a:t>
            </a:r>
            <a:r>
              <a:rPr spc="-220" dirty="0"/>
              <a:t>L</a:t>
            </a:r>
            <a:r>
              <a:rPr spc="-145" dirty="0"/>
              <a:t>Y</a:t>
            </a:r>
            <a:r>
              <a:rPr spc="-25" dirty="0"/>
              <a:t> </a:t>
            </a:r>
            <a:r>
              <a:rPr spc="-235" dirty="0"/>
              <a:t>:</a:t>
            </a:r>
            <a:r>
              <a:rPr spc="-40" dirty="0"/>
              <a:t> </a:t>
            </a:r>
            <a:r>
              <a:rPr spc="315" dirty="0"/>
              <a:t>C</a:t>
            </a:r>
            <a:r>
              <a:rPr spc="-225" dirty="0"/>
              <a:t>ONTENT</a:t>
            </a:r>
            <a:r>
              <a:rPr spc="-25" dirty="0"/>
              <a:t> </a:t>
            </a:r>
            <a:r>
              <a:rPr spc="-330" dirty="0"/>
              <a:t>LINE</a:t>
            </a:r>
            <a:r>
              <a:rPr spc="-25" dirty="0"/>
              <a:t> </a:t>
            </a:r>
            <a:r>
              <a:rPr spc="-285" dirty="0"/>
              <a:t>UP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85873" y="1524508"/>
          <a:ext cx="8603612" cy="4888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MOVIE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LAUNCH</a:t>
                      </a:r>
                      <a:r>
                        <a:rPr sz="2000" b="1" spc="-5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 DATE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RELEASE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2000" b="1" spc="-45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STAR</a:t>
                      </a:r>
                      <a:r>
                        <a:rPr sz="2000" b="1" spc="-5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DF0090"/>
                          </a:solidFill>
                          <a:latin typeface="Calibri"/>
                          <a:cs typeface="Calibri"/>
                        </a:rPr>
                        <a:t>CAST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80"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Godavari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03-Jun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Marathi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Theatrical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Jitendra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Joshi,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Vikram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Gokhale,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pPr marL="628650" marR="55880" indent="-6070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Sajan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Jhoot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 </a:t>
                      </a:r>
                      <a:r>
                        <a:rPr sz="1600" spc="-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03-Jun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Bhojpuri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L="617855" marR="328295" indent="-2641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Chintu (Pradeep Pandey), </a:t>
                      </a:r>
                      <a:r>
                        <a:rPr sz="1600" spc="-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Harshika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Poonacha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22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Bewafa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Sanam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04-Jun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Bhojpuri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Pawan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Singh,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Smrity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Sinha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13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Ghulam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Gujarati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Malhaar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Thakkar,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Vandana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Pathak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Ghe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Marathi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0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Bhau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Kadam,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Bharat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Ganeshpure, Kishor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Kadam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08">
                <a:tc>
                  <a:txBody>
                    <a:bodyPr/>
                    <a:lstStyle/>
                    <a:p>
                      <a:pPr marR="30480" algn="ctr">
                        <a:lnSpc>
                          <a:spcPts val="1850"/>
                        </a:lnSpc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Mein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185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17-Jun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85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Bhojpuri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85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Ritesh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Pandey,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Madhu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Sharma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10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Chandlo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02-Jul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Gujarati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85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Kajal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Oza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Vaidya,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Manav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Gohil,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Shraddha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Dangar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213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Prantik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Bangla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Theatrical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10"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29-Jul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Marathi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71217" y="1139444"/>
            <a:ext cx="2994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MOVIES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3343" y="4386071"/>
              <a:ext cx="1200911" cy="15331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5995" y="515492"/>
            <a:ext cx="861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0" dirty="0">
                <a:solidFill>
                  <a:srgbClr val="DF0090"/>
                </a:solidFill>
              </a:rPr>
              <a:t>REGION</a:t>
            </a:r>
            <a:r>
              <a:rPr spc="-120" dirty="0">
                <a:solidFill>
                  <a:srgbClr val="DF0090"/>
                </a:solidFill>
              </a:rPr>
              <a:t>A</a:t>
            </a:r>
            <a:r>
              <a:rPr spc="-375" dirty="0">
                <a:solidFill>
                  <a:srgbClr val="DF0090"/>
                </a:solidFill>
              </a:rPr>
              <a:t>L</a:t>
            </a:r>
            <a:r>
              <a:rPr spc="-5" dirty="0">
                <a:solidFill>
                  <a:srgbClr val="DF0090"/>
                </a:solidFill>
              </a:rPr>
              <a:t> </a:t>
            </a:r>
            <a:r>
              <a:rPr spc="-150" dirty="0">
                <a:solidFill>
                  <a:srgbClr val="DF0090"/>
                </a:solidFill>
              </a:rPr>
              <a:t>CONTENT</a:t>
            </a:r>
            <a:r>
              <a:rPr spc="-10" dirty="0">
                <a:solidFill>
                  <a:srgbClr val="DF0090"/>
                </a:solidFill>
              </a:rPr>
              <a:t> </a:t>
            </a:r>
            <a:r>
              <a:rPr spc="-210" dirty="0"/>
              <a:t>TH</a:t>
            </a:r>
            <a:r>
              <a:rPr spc="-220" dirty="0"/>
              <a:t>A</a:t>
            </a:r>
            <a:r>
              <a:rPr spc="-545" dirty="0"/>
              <a:t>T</a:t>
            </a:r>
            <a:r>
              <a:rPr spc="-20" dirty="0"/>
              <a:t> </a:t>
            </a:r>
            <a:r>
              <a:rPr spc="-55" dirty="0"/>
              <a:t>H</a:t>
            </a:r>
            <a:r>
              <a:rPr spc="-60" dirty="0"/>
              <a:t>A</a:t>
            </a:r>
            <a:r>
              <a:rPr spc="-320" dirty="0"/>
              <a:t>S</a:t>
            </a:r>
            <a:r>
              <a:rPr spc="-25" dirty="0"/>
              <a:t> </a:t>
            </a:r>
            <a:r>
              <a:rPr spc="-210" dirty="0"/>
              <a:t>EVER</a:t>
            </a:r>
            <a:r>
              <a:rPr spc="-225" dirty="0"/>
              <a:t>Y</a:t>
            </a:r>
            <a:r>
              <a:rPr spc="-60" dirty="0"/>
              <a:t>ONE</a:t>
            </a:r>
            <a:r>
              <a:rPr spc="-25" dirty="0"/>
              <a:t> </a:t>
            </a:r>
            <a:r>
              <a:rPr spc="-265" dirty="0"/>
              <a:t>TALKI</a:t>
            </a:r>
            <a:r>
              <a:rPr spc="-350" dirty="0"/>
              <a:t>N</a:t>
            </a:r>
            <a:r>
              <a:rPr spc="260" dirty="0"/>
              <a:t>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4923" y="137160"/>
            <a:ext cx="11509375" cy="5991225"/>
            <a:chOff x="534923" y="137160"/>
            <a:chExt cx="11509375" cy="59912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2107" y="137160"/>
              <a:ext cx="512064" cy="4815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4659" y="4343400"/>
              <a:ext cx="1228343" cy="1775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4559" y="1918715"/>
              <a:ext cx="1267967" cy="1775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923" y="4395215"/>
              <a:ext cx="2289048" cy="1234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8128" y="1915667"/>
              <a:ext cx="1176527" cy="1780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9891" y="4343400"/>
              <a:ext cx="1228343" cy="1767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3" y="4351019"/>
              <a:ext cx="1240536" cy="17327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2859" y="4386071"/>
              <a:ext cx="1170431" cy="17419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50680" y="4386071"/>
              <a:ext cx="1165859" cy="17343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24377" y="6179007"/>
            <a:ext cx="10001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M</a:t>
            </a:r>
            <a:r>
              <a:rPr sz="1000" b="1" spc="-100" dirty="0">
                <a:solidFill>
                  <a:srgbClr val="DE0090"/>
                </a:solidFill>
                <a:latin typeface="Tahoma"/>
                <a:cs typeface="Tahoma"/>
              </a:rPr>
              <a:t>E</a:t>
            </a:r>
            <a:r>
              <a:rPr sz="1000" b="1" spc="-1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DE0090"/>
                </a:solidFill>
                <a:latin typeface="Tahoma"/>
                <a:cs typeface="Tahoma"/>
              </a:rPr>
              <a:t>V</a:t>
            </a:r>
            <a:r>
              <a:rPr sz="1000" b="1" spc="2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-35" dirty="0">
                <a:solidFill>
                  <a:srgbClr val="DE0090"/>
                </a:solidFill>
                <a:latin typeface="Tahoma"/>
                <a:cs typeface="Tahoma"/>
              </a:rPr>
              <a:t>S</a:t>
            </a:r>
            <a:r>
              <a:rPr sz="1000" b="1" spc="-4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-40" dirty="0">
                <a:solidFill>
                  <a:srgbClr val="DE0090"/>
                </a:solidFill>
                <a:latin typeface="Tahoma"/>
                <a:cs typeface="Tahoma"/>
              </a:rPr>
              <a:t>N</a:t>
            </a:r>
            <a:r>
              <a:rPr sz="1000" b="1" spc="-100" dirty="0">
                <a:solidFill>
                  <a:srgbClr val="DE0090"/>
                </a:solidFill>
                <a:latin typeface="Tahoma"/>
                <a:cs typeface="Tahoma"/>
              </a:rPr>
              <a:t>TR</a:t>
            </a:r>
            <a:r>
              <a:rPr sz="1000" b="1" spc="-10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35" dirty="0">
                <a:solidFill>
                  <a:srgbClr val="DE0090"/>
                </a:solidFill>
                <a:latin typeface="Tahoma"/>
                <a:cs typeface="Tahoma"/>
              </a:rPr>
              <a:t>O  </a:t>
            </a: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(MARATHI)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4721" y="3763517"/>
            <a:ext cx="7080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DE0090"/>
                </a:solidFill>
                <a:latin typeface="Tahoma"/>
                <a:cs typeface="Tahoma"/>
              </a:rPr>
              <a:t>MAAI </a:t>
            </a:r>
            <a:r>
              <a:rPr sz="1000" b="1" spc="-2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D9D9D9"/>
                </a:solidFill>
                <a:latin typeface="Tahoma"/>
                <a:cs typeface="Tahoma"/>
              </a:rPr>
              <a:t>(</a:t>
            </a:r>
            <a:r>
              <a:rPr sz="1000" b="1" spc="-100" dirty="0">
                <a:solidFill>
                  <a:srgbClr val="D9D9D9"/>
                </a:solidFill>
                <a:latin typeface="Tahoma"/>
                <a:cs typeface="Tahoma"/>
              </a:rPr>
              <a:t>B</a:t>
            </a:r>
            <a:r>
              <a:rPr sz="1000" b="1" spc="-114" dirty="0">
                <a:solidFill>
                  <a:srgbClr val="D9D9D9"/>
                </a:solidFill>
                <a:latin typeface="Tahoma"/>
                <a:cs typeface="Tahoma"/>
              </a:rPr>
              <a:t>H</a:t>
            </a:r>
            <a:r>
              <a:rPr sz="1000" b="1" spc="65" dirty="0">
                <a:solidFill>
                  <a:srgbClr val="D9D9D9"/>
                </a:solidFill>
                <a:latin typeface="Tahoma"/>
                <a:cs typeface="Tahoma"/>
              </a:rPr>
              <a:t>O</a:t>
            </a:r>
            <a:r>
              <a:rPr sz="1000" b="1" spc="-55" dirty="0">
                <a:solidFill>
                  <a:srgbClr val="D9D9D9"/>
                </a:solidFill>
                <a:latin typeface="Tahoma"/>
                <a:cs typeface="Tahoma"/>
              </a:rPr>
              <a:t>J</a:t>
            </a:r>
            <a:r>
              <a:rPr sz="1000" b="1" spc="-75" dirty="0">
                <a:solidFill>
                  <a:srgbClr val="D9D9D9"/>
                </a:solidFill>
                <a:latin typeface="Tahoma"/>
                <a:cs typeface="Tahoma"/>
              </a:rPr>
              <a:t>P</a:t>
            </a:r>
            <a:r>
              <a:rPr sz="1000" b="1" spc="-130" dirty="0">
                <a:solidFill>
                  <a:srgbClr val="D9D9D9"/>
                </a:solidFill>
                <a:latin typeface="Tahoma"/>
                <a:cs typeface="Tahoma"/>
              </a:rPr>
              <a:t>UR</a:t>
            </a:r>
            <a:r>
              <a:rPr sz="1000" b="1" spc="-145" dirty="0">
                <a:solidFill>
                  <a:srgbClr val="D9D9D9"/>
                </a:solidFill>
                <a:latin typeface="Tahoma"/>
                <a:cs typeface="Tahoma"/>
              </a:rPr>
              <a:t>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3678" y="5751677"/>
            <a:ext cx="1243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BOO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b="1" spc="-75" dirty="0">
                <a:solidFill>
                  <a:srgbClr val="D9D9D9"/>
                </a:solidFill>
                <a:latin typeface="Tahoma"/>
                <a:cs typeface="Tahoma"/>
              </a:rPr>
              <a:t>(</a:t>
            </a:r>
            <a:r>
              <a:rPr sz="1000" b="1" spc="-70" dirty="0">
                <a:solidFill>
                  <a:srgbClr val="D9D9D9"/>
                </a:solidFill>
                <a:latin typeface="Tahoma"/>
                <a:cs typeface="Tahoma"/>
              </a:rPr>
              <a:t>T</a:t>
            </a:r>
            <a:r>
              <a:rPr sz="1000" b="1" spc="-85" dirty="0">
                <a:solidFill>
                  <a:srgbClr val="D9D9D9"/>
                </a:solidFill>
                <a:latin typeface="Tahoma"/>
                <a:cs typeface="Tahoma"/>
              </a:rPr>
              <a:t>A</a:t>
            </a:r>
            <a:r>
              <a:rPr sz="1000" b="1" spc="-114" dirty="0">
                <a:solidFill>
                  <a:srgbClr val="D9D9D9"/>
                </a:solidFill>
                <a:latin typeface="Tahoma"/>
                <a:cs typeface="Tahoma"/>
              </a:rPr>
              <a:t>MIL</a:t>
            </a:r>
            <a:r>
              <a:rPr sz="1000" b="1" spc="-3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000" b="1" spc="-120" dirty="0">
                <a:solidFill>
                  <a:srgbClr val="D9D9D9"/>
                </a:solidFill>
                <a:latin typeface="Tahoma"/>
                <a:cs typeface="Tahoma"/>
              </a:rPr>
              <a:t>/</a:t>
            </a:r>
            <a:r>
              <a:rPr sz="1000" b="1" spc="-10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000" b="1" spc="-145" dirty="0">
                <a:solidFill>
                  <a:srgbClr val="D9D9D9"/>
                </a:solidFill>
                <a:latin typeface="Tahoma"/>
                <a:cs typeface="Tahoma"/>
              </a:rPr>
              <a:t>TEL</a:t>
            </a:r>
            <a:r>
              <a:rPr sz="1000" b="1" spc="-1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000" b="1" spc="-120" dirty="0">
                <a:solidFill>
                  <a:srgbClr val="D9D9D9"/>
                </a:solidFill>
                <a:latin typeface="Tahoma"/>
                <a:cs typeface="Tahoma"/>
              </a:rPr>
              <a:t>/</a:t>
            </a:r>
            <a:r>
              <a:rPr sz="1000" b="1" spc="-1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000" b="1" spc="-100" dirty="0">
                <a:solidFill>
                  <a:srgbClr val="D9D9D9"/>
                </a:solidFill>
                <a:latin typeface="Tahoma"/>
                <a:cs typeface="Tahoma"/>
              </a:rPr>
              <a:t>H</a:t>
            </a:r>
            <a:r>
              <a:rPr sz="1000" b="1" spc="-210" dirty="0">
                <a:solidFill>
                  <a:srgbClr val="D9D9D9"/>
                </a:solidFill>
                <a:latin typeface="Tahoma"/>
                <a:cs typeface="Tahoma"/>
              </a:rPr>
              <a:t>I</a:t>
            </a:r>
            <a:r>
              <a:rPr sz="1000" b="1" spc="-45" dirty="0">
                <a:solidFill>
                  <a:srgbClr val="D9D9D9"/>
                </a:solidFill>
                <a:latin typeface="Tahoma"/>
                <a:cs typeface="Tahoma"/>
              </a:rPr>
              <a:t>N</a:t>
            </a:r>
            <a:r>
              <a:rPr sz="1000" b="1" spc="-170" dirty="0">
                <a:solidFill>
                  <a:srgbClr val="D9D9D9"/>
                </a:solidFill>
                <a:latin typeface="Tahoma"/>
                <a:cs typeface="Tahoma"/>
              </a:rPr>
              <a:t>D</a:t>
            </a:r>
            <a:r>
              <a:rPr sz="1000" b="1" spc="-114" dirty="0">
                <a:solidFill>
                  <a:srgbClr val="D9D9D9"/>
                </a:solidFill>
                <a:latin typeface="Tahoma"/>
                <a:cs typeface="Tahoma"/>
              </a:rPr>
              <a:t>I</a:t>
            </a:r>
            <a:r>
              <a:rPr sz="1000" b="1" spc="-75" dirty="0">
                <a:solidFill>
                  <a:srgbClr val="D9D9D9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93528" y="3765041"/>
            <a:ext cx="11410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solidFill>
                  <a:srgbClr val="DE0090"/>
                </a:solidFill>
                <a:latin typeface="Tahoma"/>
                <a:cs typeface="Tahoma"/>
              </a:rPr>
              <a:t>S</a:t>
            </a:r>
            <a:r>
              <a:rPr sz="1000" b="1" spc="-4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10" dirty="0">
                <a:solidFill>
                  <a:srgbClr val="DE0090"/>
                </a:solidFill>
                <a:latin typeface="Tahoma"/>
                <a:cs typeface="Tahoma"/>
              </a:rPr>
              <a:t>JA</a:t>
            </a:r>
            <a:r>
              <a:rPr sz="1000" b="1" spc="-35" dirty="0">
                <a:solidFill>
                  <a:srgbClr val="DE0090"/>
                </a:solidFill>
                <a:latin typeface="Tahoma"/>
                <a:cs typeface="Tahoma"/>
              </a:rPr>
              <a:t>N</a:t>
            </a: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140" dirty="0">
                <a:solidFill>
                  <a:srgbClr val="DE0090"/>
                </a:solidFill>
                <a:latin typeface="Tahoma"/>
                <a:cs typeface="Tahoma"/>
              </a:rPr>
              <a:t>R</a:t>
            </a:r>
            <a:r>
              <a:rPr sz="1000" b="1" spc="-114" dirty="0">
                <a:solidFill>
                  <a:srgbClr val="DE0090"/>
                </a:solidFill>
                <a:latin typeface="Tahoma"/>
                <a:cs typeface="Tahoma"/>
              </a:rPr>
              <a:t>E</a:t>
            </a:r>
            <a:r>
              <a:rPr sz="1000" b="1" spc="-2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DE0090"/>
                </a:solidFill>
                <a:latin typeface="Tahoma"/>
                <a:cs typeface="Tahoma"/>
              </a:rPr>
              <a:t>J</a:t>
            </a:r>
            <a:r>
              <a:rPr sz="1000" b="1" spc="-80" dirty="0">
                <a:solidFill>
                  <a:srgbClr val="DE0090"/>
                </a:solidFill>
                <a:latin typeface="Tahoma"/>
                <a:cs typeface="Tahoma"/>
              </a:rPr>
              <a:t>H</a:t>
            </a:r>
            <a:r>
              <a:rPr sz="1000" b="1" spc="65" dirty="0">
                <a:solidFill>
                  <a:srgbClr val="DE0090"/>
                </a:solidFill>
                <a:latin typeface="Tahoma"/>
                <a:cs typeface="Tahoma"/>
              </a:rPr>
              <a:t>OO</a:t>
            </a:r>
            <a:r>
              <a:rPr sz="1000" b="1" spc="-105" dirty="0">
                <a:solidFill>
                  <a:srgbClr val="DE0090"/>
                </a:solidFill>
                <a:latin typeface="Tahoma"/>
                <a:cs typeface="Tahoma"/>
              </a:rPr>
              <a:t>TH  </a:t>
            </a:r>
            <a:r>
              <a:rPr sz="1000" b="1" spc="-45" dirty="0">
                <a:solidFill>
                  <a:srgbClr val="DE0090"/>
                </a:solidFill>
                <a:latin typeface="Tahoma"/>
                <a:cs typeface="Tahoma"/>
              </a:rPr>
              <a:t>MAT</a:t>
            </a:r>
            <a:r>
              <a:rPr sz="1000" b="1" spc="-2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DE0090"/>
                </a:solidFill>
                <a:latin typeface="Tahoma"/>
                <a:cs typeface="Tahoma"/>
              </a:rPr>
              <a:t>BOLO </a:t>
            </a:r>
            <a:r>
              <a:rPr sz="1000" b="1" spc="-2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90" dirty="0">
                <a:solidFill>
                  <a:srgbClr val="D9D9D9"/>
                </a:solidFill>
                <a:latin typeface="Tahoma"/>
                <a:cs typeface="Tahoma"/>
              </a:rPr>
              <a:t>(BHOJPURI)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7155" y="3783584"/>
            <a:ext cx="790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95"/>
              </a:spcBef>
            </a:pPr>
            <a:r>
              <a:rPr sz="1000" b="1" spc="90" dirty="0">
                <a:solidFill>
                  <a:srgbClr val="DE0090"/>
                </a:solidFill>
                <a:latin typeface="Tahoma"/>
                <a:cs typeface="Tahoma"/>
              </a:rPr>
              <a:t>G</a:t>
            </a:r>
            <a:r>
              <a:rPr sz="1000" b="1" spc="-100" dirty="0">
                <a:solidFill>
                  <a:srgbClr val="DE0090"/>
                </a:solidFill>
                <a:latin typeface="Tahoma"/>
                <a:cs typeface="Tahoma"/>
              </a:rPr>
              <a:t>HE</a:t>
            </a:r>
            <a:r>
              <a:rPr sz="1000" b="1" spc="-1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80" dirty="0">
                <a:solidFill>
                  <a:srgbClr val="DE0090"/>
                </a:solidFill>
                <a:latin typeface="Tahoma"/>
                <a:cs typeface="Tahoma"/>
              </a:rPr>
              <a:t>DOUB</a:t>
            </a:r>
            <a:r>
              <a:rPr sz="1000" b="1" spc="-55" dirty="0">
                <a:solidFill>
                  <a:srgbClr val="DE0090"/>
                </a:solidFill>
                <a:latin typeface="Tahoma"/>
                <a:cs typeface="Tahoma"/>
              </a:rPr>
              <a:t>L</a:t>
            </a:r>
            <a:r>
              <a:rPr sz="1000" b="1" spc="-65" dirty="0">
                <a:solidFill>
                  <a:srgbClr val="DE0090"/>
                </a:solidFill>
                <a:latin typeface="Tahoma"/>
                <a:cs typeface="Tahoma"/>
              </a:rPr>
              <a:t>E  </a:t>
            </a: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(MARATHI)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65446" y="6205524"/>
            <a:ext cx="1073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</a:pPr>
            <a:r>
              <a:rPr sz="1000" b="1" spc="-150" dirty="0">
                <a:solidFill>
                  <a:srgbClr val="DE0090"/>
                </a:solidFill>
                <a:latin typeface="Tahoma"/>
                <a:cs typeface="Tahoma"/>
              </a:rPr>
              <a:t>TU</a:t>
            </a:r>
            <a:r>
              <a:rPr sz="1000" b="1" spc="-1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150" dirty="0">
                <a:solidFill>
                  <a:srgbClr val="DE0090"/>
                </a:solidFill>
                <a:latin typeface="Tahoma"/>
                <a:cs typeface="Tahoma"/>
              </a:rPr>
              <a:t>TU</a:t>
            </a:r>
            <a:r>
              <a:rPr sz="1000" b="1" spc="-1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M</a:t>
            </a:r>
            <a:r>
              <a:rPr sz="1000" b="1" spc="4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-120" dirty="0">
                <a:solidFill>
                  <a:srgbClr val="DE0090"/>
                </a:solidFill>
                <a:latin typeface="Tahoma"/>
                <a:cs typeface="Tahoma"/>
              </a:rPr>
              <a:t>IN</a:t>
            </a:r>
            <a:r>
              <a:rPr sz="1000" b="1" spc="-1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M</a:t>
            </a:r>
            <a:r>
              <a:rPr sz="1000" b="1" spc="45" dirty="0">
                <a:solidFill>
                  <a:srgbClr val="DE0090"/>
                </a:solidFill>
                <a:latin typeface="Tahoma"/>
                <a:cs typeface="Tahoma"/>
              </a:rPr>
              <a:t>A</a:t>
            </a:r>
            <a:r>
              <a:rPr sz="1000" b="1" spc="-90" dirty="0">
                <a:solidFill>
                  <a:srgbClr val="DE0090"/>
                </a:solidFill>
                <a:latin typeface="Tahoma"/>
                <a:cs typeface="Tahoma"/>
              </a:rPr>
              <a:t>IN  </a:t>
            </a:r>
            <a:r>
              <a:rPr sz="1000" b="1" spc="-90" dirty="0">
                <a:solidFill>
                  <a:srgbClr val="D9D9D9"/>
                </a:solidFill>
                <a:latin typeface="Tahoma"/>
                <a:cs typeface="Tahoma"/>
              </a:rPr>
              <a:t>(BHOJPURI)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6997" y="6223508"/>
            <a:ext cx="7867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solidFill>
                  <a:srgbClr val="DE0090"/>
                </a:solidFill>
                <a:latin typeface="Tahoma"/>
                <a:cs typeface="Tahoma"/>
              </a:rPr>
              <a:t>4</a:t>
            </a:r>
            <a:r>
              <a:rPr sz="1000" b="1" spc="-1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140" dirty="0">
                <a:solidFill>
                  <a:srgbClr val="DE0090"/>
                </a:solidFill>
                <a:latin typeface="Tahoma"/>
                <a:cs typeface="Tahoma"/>
              </a:rPr>
              <a:t>B</a:t>
            </a:r>
            <a:r>
              <a:rPr sz="1000" b="1" spc="-114" dirty="0">
                <a:solidFill>
                  <a:srgbClr val="DE0090"/>
                </a:solidFill>
                <a:latin typeface="Tahoma"/>
                <a:cs typeface="Tahoma"/>
              </a:rPr>
              <a:t>L</a:t>
            </a:r>
            <a:r>
              <a:rPr sz="1000" b="1" spc="-95" dirty="0">
                <a:solidFill>
                  <a:srgbClr val="DE0090"/>
                </a:solidFill>
                <a:latin typeface="Tahoma"/>
                <a:cs typeface="Tahoma"/>
              </a:rPr>
              <a:t>I</a:t>
            </a:r>
            <a:r>
              <a:rPr sz="1000" b="1" spc="-160" dirty="0">
                <a:solidFill>
                  <a:srgbClr val="DE0090"/>
                </a:solidFill>
                <a:latin typeface="Tahoma"/>
                <a:cs typeface="Tahoma"/>
              </a:rPr>
              <a:t>N</a:t>
            </a:r>
            <a:r>
              <a:rPr sz="1000" b="1" spc="-60" dirty="0">
                <a:solidFill>
                  <a:srgbClr val="DE0090"/>
                </a:solidFill>
                <a:latin typeface="Tahoma"/>
                <a:cs typeface="Tahoma"/>
              </a:rPr>
              <a:t>D</a:t>
            </a:r>
            <a:r>
              <a:rPr sz="1000" b="1" spc="-20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M</a:t>
            </a:r>
            <a:r>
              <a:rPr sz="1000" b="1" spc="-50" dirty="0">
                <a:solidFill>
                  <a:srgbClr val="DE0090"/>
                </a:solidFill>
                <a:latin typeface="Tahoma"/>
                <a:cs typeface="Tahoma"/>
              </a:rPr>
              <a:t>EN  </a:t>
            </a: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(MARATHI)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91398" y="6179921"/>
            <a:ext cx="6699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DE0090"/>
                </a:solidFill>
                <a:latin typeface="Tahoma"/>
                <a:cs typeface="Tahoma"/>
              </a:rPr>
              <a:t>UNAAD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(MARATHI)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97161" y="6158280"/>
            <a:ext cx="9829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85" dirty="0">
                <a:solidFill>
                  <a:srgbClr val="DE0090"/>
                </a:solidFill>
                <a:latin typeface="Tahoma"/>
                <a:cs typeface="Tahoma"/>
              </a:rPr>
              <a:t>DE</a:t>
            </a:r>
            <a:r>
              <a:rPr sz="1000" b="1" spc="-120" dirty="0">
                <a:solidFill>
                  <a:srgbClr val="DE0090"/>
                </a:solidFill>
                <a:latin typeface="Tahoma"/>
                <a:cs typeface="Tahoma"/>
              </a:rPr>
              <a:t>S</a:t>
            </a:r>
            <a:r>
              <a:rPr sz="1000" b="1" dirty="0">
                <a:solidFill>
                  <a:srgbClr val="DE0090"/>
                </a:solidFill>
                <a:latin typeface="Tahoma"/>
                <a:cs typeface="Tahoma"/>
              </a:rPr>
              <a:t> M</a:t>
            </a:r>
            <a:r>
              <a:rPr sz="1000" b="1" spc="-170" dirty="0">
                <a:solidFill>
                  <a:srgbClr val="DE0090"/>
                </a:solidFill>
                <a:latin typeface="Tahoma"/>
                <a:cs typeface="Tahoma"/>
              </a:rPr>
              <a:t>E</a:t>
            </a:r>
            <a:r>
              <a:rPr sz="1000" b="1" spc="-140" dirty="0">
                <a:solidFill>
                  <a:srgbClr val="DE0090"/>
                </a:solidFill>
                <a:latin typeface="Tahoma"/>
                <a:cs typeface="Tahoma"/>
              </a:rPr>
              <a:t>I</a:t>
            </a:r>
            <a:r>
              <a:rPr sz="1000" b="1" spc="-35" dirty="0">
                <a:solidFill>
                  <a:srgbClr val="DE0090"/>
                </a:solidFill>
                <a:latin typeface="Tahoma"/>
                <a:cs typeface="Tahoma"/>
              </a:rPr>
              <a:t>N</a:t>
            </a:r>
            <a:r>
              <a:rPr sz="1000" b="1" spc="-1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40" dirty="0">
                <a:solidFill>
                  <a:srgbClr val="DE0090"/>
                </a:solidFill>
                <a:latin typeface="Tahoma"/>
                <a:cs typeface="Tahoma"/>
              </a:rPr>
              <a:t>N</a:t>
            </a:r>
            <a:r>
              <a:rPr sz="1000" b="1" spc="-120" dirty="0">
                <a:solidFill>
                  <a:srgbClr val="DE0090"/>
                </a:solidFill>
                <a:latin typeface="Tahoma"/>
                <a:cs typeface="Tahoma"/>
              </a:rPr>
              <a:t>I</a:t>
            </a:r>
            <a:r>
              <a:rPr sz="1000" b="1" spc="-180" dirty="0">
                <a:solidFill>
                  <a:srgbClr val="DE0090"/>
                </a:solidFill>
                <a:latin typeface="Tahoma"/>
                <a:cs typeface="Tahoma"/>
              </a:rPr>
              <a:t>K</a:t>
            </a:r>
            <a:r>
              <a:rPr sz="1000" b="1" spc="-130" dirty="0">
                <a:solidFill>
                  <a:srgbClr val="DE0090"/>
                </a:solidFill>
                <a:latin typeface="Tahoma"/>
                <a:cs typeface="Tahoma"/>
              </a:rPr>
              <a:t>L</a:t>
            </a:r>
            <a:r>
              <a:rPr sz="1000" b="1" spc="30" dirty="0">
                <a:solidFill>
                  <a:srgbClr val="DE0090"/>
                </a:solidFill>
                <a:latin typeface="Tahoma"/>
                <a:cs typeface="Tahoma"/>
              </a:rPr>
              <a:t>A  </a:t>
            </a:r>
            <a:r>
              <a:rPr sz="1000" b="1" spc="25" dirty="0">
                <a:solidFill>
                  <a:srgbClr val="DE0090"/>
                </a:solidFill>
                <a:latin typeface="Tahoma"/>
                <a:cs typeface="Tahoma"/>
              </a:rPr>
              <a:t>HOGA </a:t>
            </a:r>
            <a:r>
              <a:rPr sz="1000" b="1" spc="-10" dirty="0">
                <a:solidFill>
                  <a:srgbClr val="DE0090"/>
                </a:solidFill>
                <a:latin typeface="Tahoma"/>
                <a:cs typeface="Tahoma"/>
              </a:rPr>
              <a:t>CHAND </a:t>
            </a:r>
            <a:r>
              <a:rPr sz="1000" b="1" spc="-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90" dirty="0">
                <a:solidFill>
                  <a:srgbClr val="D9D9D9"/>
                </a:solidFill>
                <a:latin typeface="Tahoma"/>
                <a:cs typeface="Tahoma"/>
              </a:rPr>
              <a:t>(BHOJPURI)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46079" y="6208572"/>
            <a:ext cx="637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95"/>
              </a:spcBef>
            </a:pPr>
            <a:r>
              <a:rPr sz="1000" b="1" spc="-110" dirty="0">
                <a:solidFill>
                  <a:srgbClr val="DE0090"/>
                </a:solidFill>
                <a:latin typeface="Tahoma"/>
                <a:cs typeface="Tahoma"/>
              </a:rPr>
              <a:t>PRANTIK </a:t>
            </a:r>
            <a:r>
              <a:rPr sz="1000" b="1" spc="-105" dirty="0">
                <a:solidFill>
                  <a:srgbClr val="DE0090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D9D9D9"/>
                </a:solidFill>
                <a:latin typeface="Tahoma"/>
                <a:cs typeface="Tahoma"/>
              </a:rPr>
              <a:t>(</a:t>
            </a:r>
            <a:r>
              <a:rPr sz="1000" b="1" spc="-35" dirty="0">
                <a:solidFill>
                  <a:srgbClr val="D9D9D9"/>
                </a:solidFill>
                <a:latin typeface="Tahoma"/>
                <a:cs typeface="Tahoma"/>
              </a:rPr>
              <a:t>B</a:t>
            </a:r>
            <a:r>
              <a:rPr sz="1000" b="1" spc="-40" dirty="0">
                <a:solidFill>
                  <a:srgbClr val="D9D9D9"/>
                </a:solidFill>
                <a:latin typeface="Tahoma"/>
                <a:cs typeface="Tahoma"/>
              </a:rPr>
              <a:t>AN</a:t>
            </a:r>
            <a:r>
              <a:rPr sz="1000" b="1" spc="90" dirty="0">
                <a:solidFill>
                  <a:srgbClr val="D9D9D9"/>
                </a:solidFill>
                <a:latin typeface="Tahoma"/>
                <a:cs typeface="Tahoma"/>
              </a:rPr>
              <a:t>G</a:t>
            </a:r>
            <a:r>
              <a:rPr sz="1000" b="1" spc="-130" dirty="0">
                <a:solidFill>
                  <a:srgbClr val="D9D9D9"/>
                </a:solidFill>
                <a:latin typeface="Tahoma"/>
                <a:cs typeface="Tahoma"/>
              </a:rPr>
              <a:t>L</a:t>
            </a:r>
            <a:r>
              <a:rPr sz="1000" b="1" spc="45" dirty="0">
                <a:solidFill>
                  <a:srgbClr val="D9D9D9"/>
                </a:solidFill>
                <a:latin typeface="Tahoma"/>
                <a:cs typeface="Tahoma"/>
              </a:rPr>
              <a:t>A</a:t>
            </a: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9868" y="3779011"/>
            <a:ext cx="711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000" b="1" spc="95" dirty="0">
                <a:solidFill>
                  <a:srgbClr val="DE0090"/>
                </a:solidFill>
                <a:latin typeface="Tahoma"/>
                <a:cs typeface="Tahoma"/>
              </a:rPr>
              <a:t>G</a:t>
            </a:r>
            <a:r>
              <a:rPr sz="1000" b="1" spc="70" dirty="0">
                <a:solidFill>
                  <a:srgbClr val="DE0090"/>
                </a:solidFill>
                <a:latin typeface="Tahoma"/>
                <a:cs typeface="Tahoma"/>
              </a:rPr>
              <a:t>O</a:t>
            </a:r>
            <a:r>
              <a:rPr sz="1000" b="1" spc="-25" dirty="0">
                <a:solidFill>
                  <a:srgbClr val="DE0090"/>
                </a:solidFill>
                <a:latin typeface="Tahoma"/>
                <a:cs typeface="Tahoma"/>
              </a:rPr>
              <a:t>DAVA</a:t>
            </a:r>
            <a:r>
              <a:rPr sz="1000" b="1" spc="-30" dirty="0">
                <a:solidFill>
                  <a:srgbClr val="DE0090"/>
                </a:solidFill>
                <a:latin typeface="Tahoma"/>
                <a:cs typeface="Tahoma"/>
              </a:rPr>
              <a:t>R</a:t>
            </a:r>
            <a:r>
              <a:rPr sz="1000" b="1" spc="-155" dirty="0">
                <a:solidFill>
                  <a:srgbClr val="DE0090"/>
                </a:solidFill>
                <a:latin typeface="Tahoma"/>
                <a:cs typeface="Tahoma"/>
              </a:rPr>
              <a:t>I  </a:t>
            </a:r>
            <a:r>
              <a:rPr sz="1000" b="1" spc="-80" dirty="0">
                <a:solidFill>
                  <a:srgbClr val="D9D9D9"/>
                </a:solidFill>
                <a:latin typeface="Tahoma"/>
                <a:cs typeface="Tahoma"/>
              </a:rPr>
              <a:t>(MARATHI)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7847" y="1752600"/>
            <a:ext cx="9697720" cy="1949450"/>
            <a:chOff x="307847" y="1752600"/>
            <a:chExt cx="9697720" cy="194945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04" y="1926336"/>
              <a:ext cx="1185672" cy="17754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20912" y="1937004"/>
              <a:ext cx="1184148" cy="17647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33449" y="1831085"/>
              <a:ext cx="4863465" cy="850900"/>
            </a:xfrm>
            <a:custGeom>
              <a:avLst/>
              <a:gdLst/>
              <a:ahLst/>
              <a:cxnLst/>
              <a:rect l="l" t="t" r="r" b="b"/>
              <a:pathLst>
                <a:path w="4863465" h="850900">
                  <a:moveTo>
                    <a:pt x="141731" y="850391"/>
                  </a:moveTo>
                  <a:lnTo>
                    <a:pt x="96936" y="843162"/>
                  </a:lnTo>
                  <a:lnTo>
                    <a:pt x="58029" y="823033"/>
                  </a:lnTo>
                  <a:lnTo>
                    <a:pt x="27347" y="792345"/>
                  </a:lnTo>
                  <a:lnTo>
                    <a:pt x="7226" y="753441"/>
                  </a:lnTo>
                  <a:lnTo>
                    <a:pt x="0" y="708660"/>
                  </a:lnTo>
                  <a:lnTo>
                    <a:pt x="0" y="141731"/>
                  </a:lnTo>
                  <a:lnTo>
                    <a:pt x="7226" y="96950"/>
                  </a:lnTo>
                  <a:lnTo>
                    <a:pt x="27347" y="58046"/>
                  </a:lnTo>
                  <a:lnTo>
                    <a:pt x="58029" y="27358"/>
                  </a:lnTo>
                  <a:lnTo>
                    <a:pt x="96936" y="7229"/>
                  </a:lnTo>
                  <a:lnTo>
                    <a:pt x="141731" y="0"/>
                  </a:lnTo>
                  <a:lnTo>
                    <a:pt x="708660" y="0"/>
                  </a:lnTo>
                  <a:lnTo>
                    <a:pt x="753441" y="7229"/>
                  </a:lnTo>
                  <a:lnTo>
                    <a:pt x="792345" y="27358"/>
                  </a:lnTo>
                  <a:lnTo>
                    <a:pt x="823033" y="58046"/>
                  </a:lnTo>
                  <a:lnTo>
                    <a:pt x="843162" y="96950"/>
                  </a:lnTo>
                  <a:lnTo>
                    <a:pt x="850392" y="141731"/>
                  </a:lnTo>
                  <a:lnTo>
                    <a:pt x="850392" y="708660"/>
                  </a:lnTo>
                  <a:lnTo>
                    <a:pt x="843162" y="753441"/>
                  </a:lnTo>
                  <a:lnTo>
                    <a:pt x="823033" y="792345"/>
                  </a:lnTo>
                  <a:lnTo>
                    <a:pt x="792345" y="823033"/>
                  </a:lnTo>
                  <a:lnTo>
                    <a:pt x="753441" y="843162"/>
                  </a:lnTo>
                  <a:lnTo>
                    <a:pt x="708660" y="850391"/>
                  </a:lnTo>
                  <a:lnTo>
                    <a:pt x="141731" y="850391"/>
                  </a:lnTo>
                  <a:close/>
                </a:path>
                <a:path w="4863465" h="850900">
                  <a:moveTo>
                    <a:pt x="1434083" y="850391"/>
                  </a:moveTo>
                  <a:lnTo>
                    <a:pt x="1389302" y="843162"/>
                  </a:lnTo>
                  <a:lnTo>
                    <a:pt x="1350398" y="823033"/>
                  </a:lnTo>
                  <a:lnTo>
                    <a:pt x="1319710" y="792345"/>
                  </a:lnTo>
                  <a:lnTo>
                    <a:pt x="1299581" y="753441"/>
                  </a:lnTo>
                  <a:lnTo>
                    <a:pt x="1292352" y="708660"/>
                  </a:lnTo>
                  <a:lnTo>
                    <a:pt x="1292352" y="141731"/>
                  </a:lnTo>
                  <a:lnTo>
                    <a:pt x="1299581" y="96950"/>
                  </a:lnTo>
                  <a:lnTo>
                    <a:pt x="1319710" y="58046"/>
                  </a:lnTo>
                  <a:lnTo>
                    <a:pt x="1350398" y="27358"/>
                  </a:lnTo>
                  <a:lnTo>
                    <a:pt x="1389302" y="7229"/>
                  </a:lnTo>
                  <a:lnTo>
                    <a:pt x="1434083" y="0"/>
                  </a:lnTo>
                  <a:lnTo>
                    <a:pt x="2001012" y="0"/>
                  </a:lnTo>
                  <a:lnTo>
                    <a:pt x="2045793" y="7229"/>
                  </a:lnTo>
                  <a:lnTo>
                    <a:pt x="2084697" y="27358"/>
                  </a:lnTo>
                  <a:lnTo>
                    <a:pt x="2115385" y="58046"/>
                  </a:lnTo>
                  <a:lnTo>
                    <a:pt x="2135514" y="96950"/>
                  </a:lnTo>
                  <a:lnTo>
                    <a:pt x="2142744" y="141731"/>
                  </a:lnTo>
                  <a:lnTo>
                    <a:pt x="2142744" y="708660"/>
                  </a:lnTo>
                  <a:lnTo>
                    <a:pt x="2135514" y="753441"/>
                  </a:lnTo>
                  <a:lnTo>
                    <a:pt x="2115385" y="792345"/>
                  </a:lnTo>
                  <a:lnTo>
                    <a:pt x="2084697" y="823033"/>
                  </a:lnTo>
                  <a:lnTo>
                    <a:pt x="2045793" y="843162"/>
                  </a:lnTo>
                  <a:lnTo>
                    <a:pt x="2001012" y="850391"/>
                  </a:lnTo>
                  <a:lnTo>
                    <a:pt x="1434083" y="850391"/>
                  </a:lnTo>
                  <a:close/>
                </a:path>
                <a:path w="4863465" h="850900">
                  <a:moveTo>
                    <a:pt x="2807208" y="850391"/>
                  </a:moveTo>
                  <a:lnTo>
                    <a:pt x="2762426" y="843162"/>
                  </a:lnTo>
                  <a:lnTo>
                    <a:pt x="2723522" y="823033"/>
                  </a:lnTo>
                  <a:lnTo>
                    <a:pt x="2692834" y="792345"/>
                  </a:lnTo>
                  <a:lnTo>
                    <a:pt x="2672705" y="753441"/>
                  </a:lnTo>
                  <a:lnTo>
                    <a:pt x="2665476" y="708660"/>
                  </a:lnTo>
                  <a:lnTo>
                    <a:pt x="2665476" y="141731"/>
                  </a:lnTo>
                  <a:lnTo>
                    <a:pt x="2672705" y="96950"/>
                  </a:lnTo>
                  <a:lnTo>
                    <a:pt x="2692834" y="58046"/>
                  </a:lnTo>
                  <a:lnTo>
                    <a:pt x="2723522" y="27358"/>
                  </a:lnTo>
                  <a:lnTo>
                    <a:pt x="2762426" y="7229"/>
                  </a:lnTo>
                  <a:lnTo>
                    <a:pt x="2807208" y="0"/>
                  </a:lnTo>
                  <a:lnTo>
                    <a:pt x="3374136" y="0"/>
                  </a:lnTo>
                  <a:lnTo>
                    <a:pt x="3418917" y="7229"/>
                  </a:lnTo>
                  <a:lnTo>
                    <a:pt x="3457821" y="27358"/>
                  </a:lnTo>
                  <a:lnTo>
                    <a:pt x="3488509" y="58046"/>
                  </a:lnTo>
                  <a:lnTo>
                    <a:pt x="3508638" y="96950"/>
                  </a:lnTo>
                  <a:lnTo>
                    <a:pt x="3515867" y="141731"/>
                  </a:lnTo>
                  <a:lnTo>
                    <a:pt x="3515867" y="708660"/>
                  </a:lnTo>
                  <a:lnTo>
                    <a:pt x="3508638" y="753441"/>
                  </a:lnTo>
                  <a:lnTo>
                    <a:pt x="3488509" y="792345"/>
                  </a:lnTo>
                  <a:lnTo>
                    <a:pt x="3457821" y="823033"/>
                  </a:lnTo>
                  <a:lnTo>
                    <a:pt x="3418917" y="843162"/>
                  </a:lnTo>
                  <a:lnTo>
                    <a:pt x="3374136" y="850391"/>
                  </a:lnTo>
                  <a:lnTo>
                    <a:pt x="2807208" y="850391"/>
                  </a:lnTo>
                  <a:close/>
                </a:path>
                <a:path w="4863465" h="850900">
                  <a:moveTo>
                    <a:pt x="4154424" y="850391"/>
                  </a:moveTo>
                  <a:lnTo>
                    <a:pt x="4109642" y="843162"/>
                  </a:lnTo>
                  <a:lnTo>
                    <a:pt x="4070738" y="823033"/>
                  </a:lnTo>
                  <a:lnTo>
                    <a:pt x="4040050" y="792345"/>
                  </a:lnTo>
                  <a:lnTo>
                    <a:pt x="4019921" y="753441"/>
                  </a:lnTo>
                  <a:lnTo>
                    <a:pt x="4012691" y="708660"/>
                  </a:lnTo>
                  <a:lnTo>
                    <a:pt x="4012691" y="141731"/>
                  </a:lnTo>
                  <a:lnTo>
                    <a:pt x="4019921" y="96950"/>
                  </a:lnTo>
                  <a:lnTo>
                    <a:pt x="4040050" y="58046"/>
                  </a:lnTo>
                  <a:lnTo>
                    <a:pt x="4070738" y="27358"/>
                  </a:lnTo>
                  <a:lnTo>
                    <a:pt x="4109642" y="7229"/>
                  </a:lnTo>
                  <a:lnTo>
                    <a:pt x="4154424" y="0"/>
                  </a:lnTo>
                  <a:lnTo>
                    <a:pt x="4721352" y="0"/>
                  </a:lnTo>
                  <a:lnTo>
                    <a:pt x="4766133" y="7229"/>
                  </a:lnTo>
                  <a:lnTo>
                    <a:pt x="4805037" y="27358"/>
                  </a:lnTo>
                  <a:lnTo>
                    <a:pt x="4835725" y="58046"/>
                  </a:lnTo>
                  <a:lnTo>
                    <a:pt x="4855854" y="96950"/>
                  </a:lnTo>
                  <a:lnTo>
                    <a:pt x="4863084" y="141731"/>
                  </a:lnTo>
                  <a:lnTo>
                    <a:pt x="4863084" y="708660"/>
                  </a:lnTo>
                  <a:lnTo>
                    <a:pt x="4855854" y="753441"/>
                  </a:lnTo>
                  <a:lnTo>
                    <a:pt x="4835725" y="792345"/>
                  </a:lnTo>
                  <a:lnTo>
                    <a:pt x="4805037" y="823033"/>
                  </a:lnTo>
                  <a:lnTo>
                    <a:pt x="4766133" y="843162"/>
                  </a:lnTo>
                  <a:lnTo>
                    <a:pt x="4721352" y="850391"/>
                  </a:lnTo>
                  <a:lnTo>
                    <a:pt x="4154424" y="850391"/>
                  </a:lnTo>
                  <a:close/>
                </a:path>
              </a:pathLst>
            </a:custGeom>
            <a:ln w="28575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5652" y="1752600"/>
              <a:ext cx="702564" cy="8580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2783" y="1889760"/>
              <a:ext cx="522732" cy="6294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7139" y="1955292"/>
              <a:ext cx="457200" cy="5577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9971" y="1926336"/>
              <a:ext cx="560831" cy="6842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20539" y="2446019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708660" y="0"/>
                  </a:moveTo>
                  <a:lnTo>
                    <a:pt x="141732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2" y="850391"/>
                  </a:lnTo>
                  <a:lnTo>
                    <a:pt x="708660" y="850391"/>
                  </a:lnTo>
                  <a:lnTo>
                    <a:pt x="753441" y="843162"/>
                  </a:lnTo>
                  <a:lnTo>
                    <a:pt x="792345" y="823033"/>
                  </a:lnTo>
                  <a:lnTo>
                    <a:pt x="823033" y="792345"/>
                  </a:lnTo>
                  <a:lnTo>
                    <a:pt x="843162" y="753441"/>
                  </a:lnTo>
                  <a:lnTo>
                    <a:pt x="850392" y="708659"/>
                  </a:lnTo>
                  <a:lnTo>
                    <a:pt x="850392" y="141731"/>
                  </a:lnTo>
                  <a:lnTo>
                    <a:pt x="843162" y="96950"/>
                  </a:lnTo>
                  <a:lnTo>
                    <a:pt x="823033" y="58046"/>
                  </a:lnTo>
                  <a:lnTo>
                    <a:pt x="792345" y="27358"/>
                  </a:lnTo>
                  <a:lnTo>
                    <a:pt x="753441" y="7229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D9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9995" y="2663952"/>
              <a:ext cx="409955" cy="4450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73324" y="2446019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708660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1" y="850391"/>
                  </a:lnTo>
                  <a:lnTo>
                    <a:pt x="708660" y="850391"/>
                  </a:lnTo>
                  <a:lnTo>
                    <a:pt x="753441" y="843162"/>
                  </a:lnTo>
                  <a:lnTo>
                    <a:pt x="792345" y="823033"/>
                  </a:lnTo>
                  <a:lnTo>
                    <a:pt x="823033" y="792345"/>
                  </a:lnTo>
                  <a:lnTo>
                    <a:pt x="843162" y="753441"/>
                  </a:lnTo>
                  <a:lnTo>
                    <a:pt x="850391" y="708659"/>
                  </a:lnTo>
                  <a:lnTo>
                    <a:pt x="850391" y="141731"/>
                  </a:lnTo>
                  <a:lnTo>
                    <a:pt x="843162" y="96950"/>
                  </a:lnTo>
                  <a:lnTo>
                    <a:pt x="823033" y="58046"/>
                  </a:lnTo>
                  <a:lnTo>
                    <a:pt x="792345" y="27358"/>
                  </a:lnTo>
                  <a:lnTo>
                    <a:pt x="753441" y="7229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D9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83052" y="2734055"/>
              <a:ext cx="600455" cy="3489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0200" y="2446019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708660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1" y="850391"/>
                  </a:lnTo>
                  <a:lnTo>
                    <a:pt x="708660" y="850391"/>
                  </a:lnTo>
                  <a:lnTo>
                    <a:pt x="753441" y="843162"/>
                  </a:lnTo>
                  <a:lnTo>
                    <a:pt x="792345" y="823033"/>
                  </a:lnTo>
                  <a:lnTo>
                    <a:pt x="823033" y="792345"/>
                  </a:lnTo>
                  <a:lnTo>
                    <a:pt x="843162" y="753441"/>
                  </a:lnTo>
                  <a:lnTo>
                    <a:pt x="850392" y="708659"/>
                  </a:lnTo>
                  <a:lnTo>
                    <a:pt x="850392" y="141731"/>
                  </a:lnTo>
                  <a:lnTo>
                    <a:pt x="843162" y="96950"/>
                  </a:lnTo>
                  <a:lnTo>
                    <a:pt x="823033" y="58046"/>
                  </a:lnTo>
                  <a:lnTo>
                    <a:pt x="792345" y="27358"/>
                  </a:lnTo>
                  <a:lnTo>
                    <a:pt x="753441" y="7229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D9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98320" y="2641091"/>
              <a:ext cx="350519" cy="4800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7847" y="2446019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708660" y="0"/>
                  </a:moveTo>
                  <a:lnTo>
                    <a:pt x="141732" y="0"/>
                  </a:lnTo>
                  <a:lnTo>
                    <a:pt x="96936" y="7229"/>
                  </a:lnTo>
                  <a:lnTo>
                    <a:pt x="58029" y="27358"/>
                  </a:lnTo>
                  <a:lnTo>
                    <a:pt x="27347" y="58046"/>
                  </a:lnTo>
                  <a:lnTo>
                    <a:pt x="7226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6" y="753441"/>
                  </a:lnTo>
                  <a:lnTo>
                    <a:pt x="27347" y="792345"/>
                  </a:lnTo>
                  <a:lnTo>
                    <a:pt x="58029" y="823033"/>
                  </a:lnTo>
                  <a:lnTo>
                    <a:pt x="96936" y="843162"/>
                  </a:lnTo>
                  <a:lnTo>
                    <a:pt x="141732" y="850391"/>
                  </a:lnTo>
                  <a:lnTo>
                    <a:pt x="708660" y="850391"/>
                  </a:lnTo>
                  <a:lnTo>
                    <a:pt x="753455" y="843162"/>
                  </a:lnTo>
                  <a:lnTo>
                    <a:pt x="792362" y="823033"/>
                  </a:lnTo>
                  <a:lnTo>
                    <a:pt x="823044" y="792345"/>
                  </a:lnTo>
                  <a:lnTo>
                    <a:pt x="843165" y="753441"/>
                  </a:lnTo>
                  <a:lnTo>
                    <a:pt x="850392" y="708659"/>
                  </a:lnTo>
                  <a:lnTo>
                    <a:pt x="850392" y="141731"/>
                  </a:lnTo>
                  <a:lnTo>
                    <a:pt x="843165" y="96950"/>
                  </a:lnTo>
                  <a:lnTo>
                    <a:pt x="823044" y="58046"/>
                  </a:lnTo>
                  <a:lnTo>
                    <a:pt x="792362" y="27358"/>
                  </a:lnTo>
                  <a:lnTo>
                    <a:pt x="753455" y="7229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D9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0915" y="2554224"/>
              <a:ext cx="512064" cy="65531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178458" y="1392427"/>
            <a:ext cx="45148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65933" y="1389380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KANNADA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30548" y="1392427"/>
            <a:ext cx="711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76876" y="1392427"/>
            <a:ext cx="6616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7431" y="3388867"/>
            <a:ext cx="474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AMIL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07311" y="3418459"/>
            <a:ext cx="753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URI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36494" y="3419297"/>
            <a:ext cx="9563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MAL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77690" y="3443732"/>
            <a:ext cx="599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81700" y="3429000"/>
            <a:ext cx="2589530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2545" rIns="0" bIns="0" rtlCol="0">
            <a:spAutoFit/>
          </a:bodyPr>
          <a:lstStyle/>
          <a:p>
            <a:pPr marL="802640">
              <a:lnSpc>
                <a:spcPct val="100000"/>
              </a:lnSpc>
              <a:spcBef>
                <a:spcPts val="335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DE0090"/>
                </a:solidFill>
                <a:latin typeface="Verdana"/>
                <a:cs typeface="Verdana"/>
              </a:rPr>
              <a:t>M</a:t>
            </a:r>
            <a:r>
              <a:rPr sz="1200" spc="15" dirty="0">
                <a:solidFill>
                  <a:srgbClr val="DE0090"/>
                </a:solidFill>
                <a:latin typeface="Verdana"/>
                <a:cs typeface="Verdana"/>
              </a:rPr>
              <a:t>AY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13292" y="3429000"/>
            <a:ext cx="2531745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2545" rIns="0" bIns="0" rtlCol="0">
            <a:spAutoFit/>
          </a:bodyPr>
          <a:lstStyle/>
          <a:p>
            <a:pPr marL="763270">
              <a:lnSpc>
                <a:spcPct val="100000"/>
              </a:lnSpc>
              <a:spcBef>
                <a:spcPts val="335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65" dirty="0">
                <a:solidFill>
                  <a:srgbClr val="DE0090"/>
                </a:solidFill>
                <a:latin typeface="Verdana"/>
                <a:cs typeface="Verdana"/>
              </a:rPr>
              <a:t>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7972" y="5362955"/>
            <a:ext cx="2283460" cy="27749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15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1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95" dirty="0">
                <a:solidFill>
                  <a:srgbClr val="DE0090"/>
                </a:solidFill>
                <a:latin typeface="Verdana"/>
                <a:cs typeface="Verdana"/>
              </a:rPr>
              <a:t>M</a:t>
            </a:r>
            <a:r>
              <a:rPr sz="1200" spc="20" dirty="0">
                <a:solidFill>
                  <a:srgbClr val="DE0090"/>
                </a:solidFill>
                <a:latin typeface="Verdana"/>
                <a:cs typeface="Verdana"/>
              </a:rPr>
              <a:t>AY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15995" y="5849111"/>
            <a:ext cx="1207135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DE0090"/>
                </a:solidFill>
                <a:latin typeface="Verdana"/>
                <a:cs typeface="Verdana"/>
              </a:rPr>
              <a:t>M</a:t>
            </a:r>
            <a:r>
              <a:rPr sz="1200" spc="15" dirty="0">
                <a:solidFill>
                  <a:srgbClr val="DE0090"/>
                </a:solidFill>
                <a:latin typeface="Verdana"/>
                <a:cs typeface="Verdana"/>
              </a:rPr>
              <a:t>AY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57700" y="5852159"/>
            <a:ext cx="1245235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65" dirty="0">
                <a:solidFill>
                  <a:srgbClr val="DE0090"/>
                </a:solidFill>
                <a:latin typeface="Verdana"/>
                <a:cs typeface="Verdana"/>
              </a:rPr>
              <a:t>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42659" y="5820155"/>
            <a:ext cx="1245235" cy="27749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15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u</a:t>
            </a:r>
            <a:r>
              <a:rPr sz="1200" spc="65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200" spc="60" dirty="0">
                <a:solidFill>
                  <a:srgbClr val="E7E6E6"/>
                </a:solidFill>
                <a:latin typeface="Verdana"/>
                <a:cs typeface="Verdana"/>
              </a:rPr>
              <a:t>c</a:t>
            </a:r>
            <a:r>
              <a:rPr sz="1200" spc="-4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65" dirty="0">
                <a:solidFill>
                  <a:srgbClr val="DE0090"/>
                </a:solidFill>
                <a:latin typeface="Verdana"/>
                <a:cs typeface="Verdana"/>
              </a:rPr>
              <a:t>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29143" y="5850635"/>
            <a:ext cx="1184275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15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u</a:t>
            </a:r>
            <a:r>
              <a:rPr sz="1200" spc="65" dirty="0">
                <a:solidFill>
                  <a:srgbClr val="E7E6E6"/>
                </a:solidFill>
                <a:latin typeface="Verdana"/>
                <a:cs typeface="Verdana"/>
              </a:rPr>
              <a:t>n</a:t>
            </a:r>
            <a:r>
              <a:rPr sz="1200" spc="60" dirty="0">
                <a:solidFill>
                  <a:srgbClr val="E7E6E6"/>
                </a:solidFill>
                <a:latin typeface="Verdana"/>
                <a:cs typeface="Verdana"/>
              </a:rPr>
              <a:t>c</a:t>
            </a:r>
            <a:r>
              <a:rPr sz="1200" spc="-4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75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32392" y="5850635"/>
            <a:ext cx="1184275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75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80776" y="5835396"/>
            <a:ext cx="1164590" cy="27622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31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E7E6E6"/>
                </a:solidFill>
                <a:latin typeface="Verdana"/>
                <a:cs typeface="Verdana"/>
              </a:rPr>
              <a:t>L</a:t>
            </a:r>
            <a:r>
              <a:rPr sz="1200" spc="-20" dirty="0">
                <a:solidFill>
                  <a:srgbClr val="E7E6E6"/>
                </a:solidFill>
                <a:latin typeface="Verdana"/>
                <a:cs typeface="Verdana"/>
              </a:rPr>
              <a:t>a</a:t>
            </a:r>
            <a:r>
              <a:rPr sz="1200" spc="30" dirty="0">
                <a:solidFill>
                  <a:srgbClr val="E7E6E6"/>
                </a:solidFill>
                <a:latin typeface="Verdana"/>
                <a:cs typeface="Verdana"/>
              </a:rPr>
              <a:t>unc</a:t>
            </a:r>
            <a:r>
              <a:rPr sz="1200" spc="-30" dirty="0">
                <a:solidFill>
                  <a:srgbClr val="E7E6E6"/>
                </a:solidFill>
                <a:latin typeface="Verdana"/>
                <a:cs typeface="Verdana"/>
              </a:rPr>
              <a:t>h</a:t>
            </a:r>
            <a:r>
              <a:rPr sz="1200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DE0090"/>
                </a:solidFill>
                <a:latin typeface="Verdana"/>
                <a:cs typeface="Verdana"/>
              </a:rPr>
              <a:t>J</a:t>
            </a:r>
            <a:r>
              <a:rPr sz="1200" spc="-50" dirty="0">
                <a:solidFill>
                  <a:srgbClr val="DE0090"/>
                </a:solidFill>
                <a:latin typeface="Verdana"/>
                <a:cs typeface="Verdana"/>
              </a:rPr>
              <a:t>U</a:t>
            </a:r>
            <a:r>
              <a:rPr sz="1200" spc="-75" dirty="0">
                <a:solidFill>
                  <a:srgbClr val="DE0090"/>
                </a:solidFill>
                <a:latin typeface="Verdana"/>
                <a:cs typeface="Verdana"/>
              </a:rPr>
              <a:t>LY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744979"/>
              <a:ext cx="5777484" cy="43129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3835" y="579247"/>
            <a:ext cx="53181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95"/>
              </a:spcBef>
            </a:pPr>
            <a:r>
              <a:rPr spc="-225" dirty="0"/>
              <a:t>3</a:t>
            </a:r>
            <a:r>
              <a:rPr spc="-235" dirty="0"/>
              <a:t>6</a:t>
            </a:r>
            <a:r>
              <a:rPr spc="-220" dirty="0"/>
              <a:t>5</a:t>
            </a:r>
            <a:r>
              <a:rPr spc="-40" dirty="0"/>
              <a:t> </a:t>
            </a:r>
            <a:r>
              <a:rPr spc="-60" dirty="0"/>
              <a:t>DAY</a:t>
            </a:r>
            <a:r>
              <a:rPr spc="-320" dirty="0"/>
              <a:t>S</a:t>
            </a:r>
            <a:r>
              <a:rPr spc="-10" dirty="0"/>
              <a:t> </a:t>
            </a:r>
            <a:r>
              <a:rPr spc="-50" dirty="0"/>
              <a:t>OF</a:t>
            </a:r>
            <a:r>
              <a:rPr spc="-30" dirty="0"/>
              <a:t> </a:t>
            </a:r>
            <a:r>
              <a:rPr spc="-365" dirty="0"/>
              <a:t>UN</a:t>
            </a:r>
            <a:r>
              <a:rPr spc="-240" dirty="0"/>
              <a:t>I</a:t>
            </a:r>
            <a:r>
              <a:rPr spc="-340" dirty="0"/>
              <a:t>NTER</a:t>
            </a:r>
            <a:r>
              <a:rPr spc="-375" dirty="0"/>
              <a:t>R</a:t>
            </a:r>
            <a:r>
              <a:rPr spc="-265" dirty="0"/>
              <a:t>UPTED  </a:t>
            </a:r>
            <a:r>
              <a:rPr spc="-180" dirty="0">
                <a:solidFill>
                  <a:srgbClr val="DF0090"/>
                </a:solidFill>
              </a:rPr>
              <a:t>RE</a:t>
            </a:r>
            <a:r>
              <a:rPr spc="-195" dirty="0">
                <a:solidFill>
                  <a:srgbClr val="DF0090"/>
                </a:solidFill>
              </a:rPr>
              <a:t>A</a:t>
            </a:r>
            <a:r>
              <a:rPr spc="-390" dirty="0">
                <a:solidFill>
                  <a:srgbClr val="DF0090"/>
                </a:solidFill>
              </a:rPr>
              <a:t>LIT</a:t>
            </a:r>
            <a:r>
              <a:rPr spc="-475" dirty="0">
                <a:solidFill>
                  <a:srgbClr val="DF0090"/>
                </a:solidFill>
              </a:rPr>
              <a:t>Y</a:t>
            </a:r>
            <a:r>
              <a:rPr spc="-35" dirty="0">
                <a:solidFill>
                  <a:srgbClr val="DF0090"/>
                </a:solidFill>
              </a:rPr>
              <a:t>-</a:t>
            </a:r>
            <a:r>
              <a:rPr spc="-80" dirty="0">
                <a:solidFill>
                  <a:srgbClr val="DF0090"/>
                </a:solidFill>
              </a:rPr>
              <a:t>B</a:t>
            </a:r>
            <a:r>
              <a:rPr spc="-90" dirty="0">
                <a:solidFill>
                  <a:srgbClr val="DF0090"/>
                </a:solidFill>
              </a:rPr>
              <a:t>A</a:t>
            </a:r>
            <a:r>
              <a:rPr spc="-240" dirty="0">
                <a:solidFill>
                  <a:srgbClr val="DF0090"/>
                </a:solidFill>
              </a:rPr>
              <a:t>SE</a:t>
            </a:r>
            <a:r>
              <a:rPr spc="-285" dirty="0">
                <a:solidFill>
                  <a:srgbClr val="DF0090"/>
                </a:solidFill>
              </a:rPr>
              <a:t>D</a:t>
            </a:r>
            <a:r>
              <a:rPr spc="5" dirty="0">
                <a:solidFill>
                  <a:srgbClr val="DF0090"/>
                </a:solidFill>
              </a:rPr>
              <a:t> </a:t>
            </a:r>
            <a:r>
              <a:rPr spc="-165" dirty="0">
                <a:solidFill>
                  <a:srgbClr val="DF0090"/>
                </a:solidFill>
              </a:rPr>
              <a:t>E</a:t>
            </a:r>
            <a:r>
              <a:rPr spc="-215" dirty="0">
                <a:solidFill>
                  <a:srgbClr val="DF0090"/>
                </a:solidFill>
              </a:rPr>
              <a:t>N</a:t>
            </a:r>
            <a:r>
              <a:rPr spc="-320" dirty="0">
                <a:solidFill>
                  <a:srgbClr val="DF0090"/>
                </a:solidFill>
              </a:rPr>
              <a:t>TERT</a:t>
            </a:r>
            <a:r>
              <a:rPr spc="-355" dirty="0">
                <a:solidFill>
                  <a:srgbClr val="DF0090"/>
                </a:solidFill>
              </a:rPr>
              <a:t>A</a:t>
            </a:r>
            <a:r>
              <a:rPr spc="-254" dirty="0">
                <a:solidFill>
                  <a:srgbClr val="DF0090"/>
                </a:solidFill>
              </a:rPr>
              <a:t>I</a:t>
            </a:r>
            <a:r>
              <a:rPr spc="-420" dirty="0">
                <a:solidFill>
                  <a:srgbClr val="DF0090"/>
                </a:solidFill>
              </a:rPr>
              <a:t>N</a:t>
            </a:r>
            <a:r>
              <a:rPr spc="-114" dirty="0">
                <a:solidFill>
                  <a:srgbClr val="DF0090"/>
                </a:solidFill>
              </a:rPr>
              <a:t>ME</a:t>
            </a:r>
            <a:r>
              <a:rPr spc="-125" dirty="0">
                <a:solidFill>
                  <a:srgbClr val="DF0090"/>
                </a:solidFill>
              </a:rPr>
              <a:t>N</a:t>
            </a:r>
            <a:r>
              <a:rPr spc="-540" dirty="0">
                <a:solidFill>
                  <a:srgbClr val="DF0090"/>
                </a:solidFill>
              </a:rPr>
              <a:t>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66115" y="126492"/>
            <a:ext cx="11936095" cy="6731634"/>
            <a:chOff x="166115" y="126492"/>
            <a:chExt cx="11936095" cy="673163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7515" y="126492"/>
              <a:ext cx="734568" cy="6751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9260" y="3293364"/>
              <a:ext cx="5629655" cy="3564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5" y="1744980"/>
              <a:ext cx="5929884" cy="43129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6115" y="6063996"/>
            <a:ext cx="5930265" cy="36893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DF0090"/>
                </a:solidFill>
                <a:latin typeface="Verdana"/>
                <a:cs typeface="Verdana"/>
              </a:rPr>
              <a:t>3</a:t>
            </a:r>
            <a:r>
              <a:rPr sz="1800" spc="-60" baseline="25462" dirty="0">
                <a:solidFill>
                  <a:srgbClr val="DF0090"/>
                </a:solidFill>
                <a:latin typeface="Verdana"/>
                <a:cs typeface="Verdana"/>
              </a:rPr>
              <a:t>r</a:t>
            </a:r>
            <a:r>
              <a:rPr sz="1800" spc="-75" baseline="25462" dirty="0">
                <a:solidFill>
                  <a:srgbClr val="DF0090"/>
                </a:solidFill>
                <a:latin typeface="Verdana"/>
                <a:cs typeface="Verdana"/>
              </a:rPr>
              <a:t>d</a:t>
            </a:r>
            <a:r>
              <a:rPr sz="1800" spc="127" baseline="25462" dirty="0">
                <a:solidFill>
                  <a:srgbClr val="DF009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DF0090"/>
                </a:solidFill>
                <a:latin typeface="Verdana"/>
                <a:cs typeface="Verdana"/>
              </a:rPr>
              <a:t>J</a:t>
            </a:r>
            <a:r>
              <a:rPr sz="1800" spc="-95" dirty="0">
                <a:solidFill>
                  <a:srgbClr val="DF0090"/>
                </a:solidFill>
                <a:latin typeface="Verdana"/>
                <a:cs typeface="Verdana"/>
              </a:rPr>
              <a:t>UNE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8400" y="6057900"/>
            <a:ext cx="5777865" cy="36893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0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DF0090"/>
                </a:solidFill>
                <a:latin typeface="Verdana"/>
                <a:cs typeface="Verdana"/>
              </a:rPr>
              <a:t>1</a:t>
            </a:r>
            <a:r>
              <a:rPr sz="1800" spc="-150" dirty="0">
                <a:solidFill>
                  <a:srgbClr val="DF0090"/>
                </a:solidFill>
                <a:latin typeface="Verdana"/>
                <a:cs typeface="Verdana"/>
              </a:rPr>
              <a:t>5</a:t>
            </a:r>
            <a:r>
              <a:rPr sz="1800" spc="-97" baseline="25462" dirty="0">
                <a:solidFill>
                  <a:srgbClr val="DF0090"/>
                </a:solidFill>
                <a:latin typeface="Verdana"/>
                <a:cs typeface="Verdana"/>
              </a:rPr>
              <a:t>t</a:t>
            </a:r>
            <a:r>
              <a:rPr sz="1800" spc="-89" baseline="25462" dirty="0">
                <a:solidFill>
                  <a:srgbClr val="DF0090"/>
                </a:solidFill>
                <a:latin typeface="Verdana"/>
                <a:cs typeface="Verdana"/>
              </a:rPr>
              <a:t>h</a:t>
            </a:r>
            <a:r>
              <a:rPr sz="1800" spc="172" baseline="25462" dirty="0">
                <a:solidFill>
                  <a:srgbClr val="DF009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DF0090"/>
                </a:solidFill>
                <a:latin typeface="Verdana"/>
                <a:cs typeface="Verdana"/>
              </a:rPr>
              <a:t>J</a:t>
            </a:r>
            <a:r>
              <a:rPr sz="1800" spc="-95" dirty="0">
                <a:solidFill>
                  <a:srgbClr val="DF0090"/>
                </a:solidFill>
                <a:latin typeface="Verdana"/>
                <a:cs typeface="Verdana"/>
              </a:rPr>
              <a:t>U</a:t>
            </a:r>
            <a:r>
              <a:rPr sz="1800" spc="-110" dirty="0">
                <a:solidFill>
                  <a:srgbClr val="DF0090"/>
                </a:solidFill>
                <a:latin typeface="Verdana"/>
                <a:cs typeface="Verdana"/>
              </a:rPr>
              <a:t>LY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541</Words>
  <Application>Microsoft Office PowerPoint</Application>
  <PresentationFormat>Widescreen</PresentationFormat>
  <Paragraphs>201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Tahoma</vt:lpstr>
      <vt:lpstr>Times New Roman</vt:lpstr>
      <vt:lpstr>Verdana</vt:lpstr>
      <vt:lpstr>Office Theme</vt:lpstr>
      <vt:lpstr>PowerPoint Presentation</vt:lpstr>
      <vt:lpstr>COMING ON MAY 12</vt:lpstr>
      <vt:lpstr>BLOCKBUSTER MEGA MOVIE RELEASES EVERY MONTH</vt:lpstr>
      <vt:lpstr>PowerPoint Presentation</vt:lpstr>
      <vt:lpstr>CLUTTER-BREAKING &amp; GENRE-DEFINING  ORIGINALS</vt:lpstr>
      <vt:lpstr>JUNE &amp; JULY : CONTENT LINE UP</vt:lpstr>
      <vt:lpstr>JUNE &amp; JULY : CONTENT LINE UP</vt:lpstr>
      <vt:lpstr>REGIONAL CONTENT THAT HAS EVERYONE TALKING</vt:lpstr>
      <vt:lpstr>365 DAYS OF UNINTERRUPTED  REALITY-BASED ENTERTAINMENT</vt:lpstr>
      <vt:lpstr>DIGITAL REALITY SHOW IS NOW ON</vt:lpstr>
      <vt:lpstr>23BN</vt:lpstr>
      <vt:lpstr>Go Big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Menka Asrani</dc:creator>
  <cp:lastModifiedBy>TMA</cp:lastModifiedBy>
  <cp:revision>1</cp:revision>
  <dcterms:created xsi:type="dcterms:W3CDTF">2023-05-24T12:29:09Z</dcterms:created>
  <dcterms:modified xsi:type="dcterms:W3CDTF">2023-05-24T12:32:37Z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2023-05-24T00:00:00Z</vt:filetime>
  </property>
</Properties>
</file>