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9FC5-7541-FC5A-30ED-4B9638CE0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2C516-1BC4-42A7-AFFA-26858BFFA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8788-00E5-C452-3F7A-648F6CF6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1BD84-F083-D0C7-AF5D-86B97188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D671F-1F8A-0A46-0544-144AB66D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0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750B-8C7B-3B85-B7BE-2A461774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AB73A-1952-0C04-DA3A-13E37C79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FF767-9F4C-57A7-1EEF-344A49D3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174B5-3D6D-B663-8E9D-8E59ED24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9B750-D228-D058-69AE-E72E8A14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92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030A0-EFF2-EBD2-11CA-677EDCB60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4751D-4309-FEAE-C6F7-F36AB66B9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0F6E3-5167-6299-542C-A181BD57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A91AC-F2FE-A11E-77E4-117A546C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FDE75-0E1A-C8AE-63A0-FEDD7322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1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08E8-FB34-75DF-75B4-F898DF97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6683A-7FAE-EF47-070A-19D79CDA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C8D6F-2D70-AE18-E7CA-E400730B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261D-E535-643E-DFBE-4782295E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BB149-A06B-9C7D-9477-30B1EB6C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258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FA49-4138-16A4-5E1F-80DCD538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C9DC8-7E6D-244B-8AEB-293E1D2E8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93C69-00BB-0498-1753-82090829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3B354-854A-59FE-6BA1-6A99F9E6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81AF3-FF8B-4126-7C78-4678BBBE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61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599C-76E7-3509-28E2-4AD26DFD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BD03-018D-3837-25D3-896834217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0BC70-2823-8EFB-A077-6631A353C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94183-25A2-8AB2-719D-C286CBE4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65F0B-9E85-50E6-2E0F-52283BC7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231EE-9045-8071-CD91-D30C93F7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56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99E5-944F-1F59-681B-2F32FD3B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CAB9C-08ED-EB19-9D42-97CE6629D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E2F09-BC70-766B-459E-3154CC0F1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9E20A-5FDC-C33F-8319-74CC8385C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DCD14-17B7-B45C-C7D0-E8572DC0C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94E28-5307-18EC-D680-6FB15C5B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79464-7A95-762B-1C67-DC09ECC9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78B2E-7ABE-2A47-7A38-7D7231EF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951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0E46-2E7A-A3FF-6C16-1B273389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85E47-BB9F-9891-B197-B26BC015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08852-D67B-744E-571B-76CE8005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E653E-5E87-0554-9647-9DD69BCB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450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99E3F-D8E2-1889-150F-6AE7A771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3D43F-A3D8-669F-6734-875611E8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BEABA-CBD8-5546-EB7E-A6BE9DB3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49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35E7-840F-37E8-7EF9-D2EA67BD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D6FB0-673C-E834-7B3A-6AE5E435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52C13-2D74-7652-783B-94A0B44C0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A8F9-8EF1-24E1-48ED-61A20B63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C74C0-F047-3C62-94B1-8B943BF5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3717F-7E93-390C-5617-600704EC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48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188C-70ED-9C9C-B963-6ADB8EF3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4F65D-CFCB-C58D-6194-603E9959B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14B68-ADF1-6A9B-648E-F0C09282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D3F40-7C96-F025-E3EF-9E7962E7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B5AEA-3422-8E2B-09ED-49FF9890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3A9DC-5182-79F8-CF3D-1F162C53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046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13D5F-841F-B1B4-360A-8122D7E0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EA43E-6EAB-7A3D-E3B0-02A1397D2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5B471-F2AD-CCE1-0059-315312CA9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692B1-82E1-4E6B-BDEE-A09A7A5D99F7}" type="datetimeFigureOut">
              <a:rPr lang="en-IN" smtClean="0"/>
              <a:t>11-05-2023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88501-85FB-47CB-FE50-A2F81F1F1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C532-ACEC-88A8-018E-518EF0D5E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88488-85DB-4FE2-BE23-4D0AA7378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34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3A095-FEC3-DC10-304E-7792F0DB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3" y="211756"/>
            <a:ext cx="11492564" cy="6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8425B-F262-4BD5-EB77-8DC192FC5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3" y="173255"/>
            <a:ext cx="11579191" cy="64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7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C31D2-5294-20ED-2205-2611918F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6" y="317634"/>
            <a:ext cx="10308657" cy="64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3A3C0-3000-4DEC-D1FE-1DCFE9A3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86627"/>
            <a:ext cx="11328935" cy="6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2</cp:revision>
  <dcterms:created xsi:type="dcterms:W3CDTF">2023-05-11T11:38:47Z</dcterms:created>
  <dcterms:modified xsi:type="dcterms:W3CDTF">2023-05-11T11:50:43Z</dcterms:modified>
</cp:coreProperties>
</file>