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BCE4B-9E2D-22BF-2AEF-429FC833A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5DD72A-8EBE-A9E2-A937-E1F4CD825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559D1-739F-CDF8-DCBD-9967C481A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CD8F6-717E-4B2A-8E0A-6D066542F066}" type="datetimeFigureOut">
              <a:rPr lang="en-IN" smtClean="0"/>
              <a:t>11-05-2023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9B861-CBA2-58AA-C3EF-F44F2E54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78515-6245-D4B5-D56C-67957E189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436B-3810-4CF4-9EA5-CDD3E4C192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171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AE9AE-919D-820A-9720-CCDD1432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55E3F9-B0AC-3987-BE4E-DD44550FE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390D6-F5F2-1D4B-BE36-B4BF8B28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CD8F6-717E-4B2A-8E0A-6D066542F066}" type="datetimeFigureOut">
              <a:rPr lang="en-IN" smtClean="0"/>
              <a:t>11-05-2023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653F9-8A10-4D04-9B6A-C741AB734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B90A8-290E-9240-06A4-9BB328816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436B-3810-4CF4-9EA5-CDD3E4C192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364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4BA9F9-169B-3A6F-202A-B7D9D8341D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27EA9A-A430-5448-EB1A-B59D0D783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0AD25-7863-8231-9DBB-1E1A7E21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CD8F6-717E-4B2A-8E0A-6D066542F066}" type="datetimeFigureOut">
              <a:rPr lang="en-IN" smtClean="0"/>
              <a:t>11-05-2023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1E1CE-E07E-B07B-FB32-BECE36709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261CD-6DAA-0E9F-632F-B38AD972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436B-3810-4CF4-9EA5-CDD3E4C192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713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ED518-432A-8B3A-004A-1BD53E224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552B0-3ABF-51E4-84FD-CE214A983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8332D-D731-4A6E-0857-2D915C328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CD8F6-717E-4B2A-8E0A-6D066542F066}" type="datetimeFigureOut">
              <a:rPr lang="en-IN" smtClean="0"/>
              <a:t>11-05-2023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DB7CC-354B-3526-DDD3-DCE92B58A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6A2CD-116E-5A4D-FD29-6C73B5EC8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436B-3810-4CF4-9EA5-CDD3E4C192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01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83B96-93DA-8546-1E1A-23820AC91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2011D-9F61-65A8-5881-0ECD7BB7C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794C2-EAE9-DA9D-A03F-3E5A043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CD8F6-717E-4B2A-8E0A-6D066542F066}" type="datetimeFigureOut">
              <a:rPr lang="en-IN" smtClean="0"/>
              <a:t>11-05-2023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2107-75EE-63FE-77B0-0837AFBD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25930-F1EB-2DFC-8845-5268D634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436B-3810-4CF4-9EA5-CDD3E4C192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73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273AB-71FE-5938-75F4-4D74FBD50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080A8-7D7C-9E91-8F27-F8E7B98F5B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4A320-9135-F60E-B8BF-903F633F9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5A473-9669-C270-3B6C-102DF43C6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CD8F6-717E-4B2A-8E0A-6D066542F066}" type="datetimeFigureOut">
              <a:rPr lang="en-IN" smtClean="0"/>
              <a:t>11-05-2023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14305-2D45-2419-8951-75F075A86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E0738-45EF-DEF4-F55D-132EFED93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436B-3810-4CF4-9EA5-CDD3E4C192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420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5688C-9893-BD29-5AD7-F16DE1384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56C79-47A3-873E-396E-8E3134EFE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D36DD5-CBC8-F726-4898-00F8A2A59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F8F425-A757-CAFF-2659-E453E12CDE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F93107-3A46-AD96-71BB-919101468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DBBE20-5F59-93B8-60F9-9E084F35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CD8F6-717E-4B2A-8E0A-6D066542F066}" type="datetimeFigureOut">
              <a:rPr lang="en-IN" smtClean="0"/>
              <a:t>11-05-2023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C2C435-2102-1387-D8CF-9C21119E6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302806-4F6A-EF54-C6FB-70AA67DB6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436B-3810-4CF4-9EA5-CDD3E4C192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174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AC75A-FF11-96FD-FE62-5EEC84C20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3C842A-1202-0D14-63BB-AB927614E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CD8F6-717E-4B2A-8E0A-6D066542F066}" type="datetimeFigureOut">
              <a:rPr lang="en-IN" smtClean="0"/>
              <a:t>11-05-2023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94A1E1-209A-6478-6F7F-81C35AC3C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2AAF44-0228-BD3D-5569-8DF9254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436B-3810-4CF4-9EA5-CDD3E4C192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390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2C6982-1AEF-7563-CAAA-84878EB86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CD8F6-717E-4B2A-8E0A-6D066542F066}" type="datetimeFigureOut">
              <a:rPr lang="en-IN" smtClean="0"/>
              <a:t>11-05-2023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C40733-E241-8F20-F693-A71D0E7F7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585C9-CC21-CDAA-7FFE-D5CD72622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436B-3810-4CF4-9EA5-CDD3E4C192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720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111A5-E59D-0E6A-EA04-338562D85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D742D-CDD0-DF42-42B2-E536ED44A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645C0-E073-EE80-73FC-7AAA346AC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5FF4A-AB69-4F4F-3B29-ADFA984B3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CD8F6-717E-4B2A-8E0A-6D066542F066}" type="datetimeFigureOut">
              <a:rPr lang="en-IN" smtClean="0"/>
              <a:t>11-05-2023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5201E-66C5-FE27-6E80-721B07478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A2F00-A9A6-E698-9C91-5DB7A6CB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436B-3810-4CF4-9EA5-CDD3E4C192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4537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7DB03-BC20-9572-7483-EBBA44BB1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5C7B64-04EC-2DA1-64D4-0C3C926CB1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0BFE6-29DB-DFC4-0016-ACC942A0D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1894C-2755-9ED3-B01F-D821B4279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CD8F6-717E-4B2A-8E0A-6D066542F066}" type="datetimeFigureOut">
              <a:rPr lang="en-IN" smtClean="0"/>
              <a:t>11-05-2023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8A2A1-9FB9-5E59-B6C7-DE31C5818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9F922-58DD-EC82-DA6B-60A9D5852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C436B-3810-4CF4-9EA5-CDD3E4C192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956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71F71A-CF0D-517B-B7E6-71D6D7A5D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23A6C-4C4B-DC7D-527B-A19629ED3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824E9-B3BB-0E4D-84C5-7D20A347F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CD8F6-717E-4B2A-8E0A-6D066542F066}" type="datetimeFigureOut">
              <a:rPr lang="en-IN" smtClean="0"/>
              <a:t>11-05-2023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B4170-AAC2-AE9C-507A-2710444CD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7FD32-C62D-EF7F-26BB-40F68C14E0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C436B-3810-4CF4-9EA5-CDD3E4C192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209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01E37C-F65C-1292-96F5-EB71367A9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392" y="125128"/>
            <a:ext cx="10847671" cy="6651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268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TMA</dc:creator>
  <cp:lastModifiedBy>TMA</cp:lastModifiedBy>
  <cp:revision>1</cp:revision>
  <dcterms:created xsi:type="dcterms:W3CDTF">2023-05-11T11:38:09Z</dcterms:created>
  <dcterms:modified xsi:type="dcterms:W3CDTF">2023-05-11T11:38:35Z</dcterms:modified>
</cp:coreProperties>
</file>