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6"/>
  </p:notesMasterIdLst>
  <p:sldIdLst>
    <p:sldId id="256" r:id="rId2"/>
    <p:sldId id="270" r:id="rId3"/>
    <p:sldId id="257" r:id="rId4"/>
    <p:sldId id="268" r:id="rId5"/>
  </p:sldIdLst>
  <p:sldSz cx="12192000" cy="6858000"/>
  <p:notesSz cx="6858000" cy="12192000"/>
  <p:embeddedFontLst>
    <p:embeddedFont>
      <p:font typeface="Bahnschrift SemiBold" panose="020B0502040204020203" pitchFamily="34" charset="0"/>
      <p:bold r:id="rId7"/>
    </p:embeddedFont>
    <p:embeddedFont>
      <p:font typeface="Calibri" panose="020F0502020204030204" pitchFamily="34" charset="0"/>
      <p:regular r:id="rId8"/>
      <p:bold r:id="rId9"/>
      <p:italic r:id="rId10"/>
      <p:boldItalic r:id="rId11"/>
    </p:embeddedFont>
    <p:embeddedFont>
      <p:font typeface="Cambria" panose="02040503050406030204" pitchFamily="18" charset="0"/>
      <p:regular r:id="rId12"/>
      <p:bold r:id="rId13"/>
      <p:italic r:id="rId14"/>
      <p:boldItalic r:id="rId15"/>
    </p:embeddedFont>
    <p:embeddedFont>
      <p:font typeface="Rubik" panose="020B0604020202020204" charset="-79"/>
      <p:regular r:id="rId16"/>
      <p:bold r:id="rId17"/>
      <p:italic r:id="rId18"/>
      <p:boldItalic r:id="rId19"/>
    </p:embeddedFont>
    <p:embeddedFont>
      <p:font typeface="Rubik Medium" panose="020B0604020202020204" charset="-79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1" roundtripDataSignature="AMtx7mh/K6sK2TiD/EJb9EHG7oJxgo8Wx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C132FC0-3E27-4E0F-A0DC-B69ADFFEF153}">
  <a:tblStyle styleId="{2C132FC0-3E27-4E0F-A0DC-B69ADFFEF15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E21EF89-3112-4599-BCD6-33D2419E8AD0}" styleName="Table_1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font" Target="fonts/font7.fntdata"/><Relationship Id="rId18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15.fntdata"/><Relationship Id="rId34" Type="http://schemas.openxmlformats.org/officeDocument/2006/relationships/theme" Target="theme/theme1.xml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17" Type="http://schemas.openxmlformats.org/officeDocument/2006/relationships/font" Target="fonts/font11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0.fntdata"/><Relationship Id="rId20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font" Target="fonts/font5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9.fntdata"/><Relationship Id="rId23" Type="http://schemas.openxmlformats.org/officeDocument/2006/relationships/font" Target="fonts/font17.fntdata"/><Relationship Id="rId10" Type="http://schemas.openxmlformats.org/officeDocument/2006/relationships/font" Target="fonts/font4.fntdata"/><Relationship Id="rId19" Type="http://schemas.openxmlformats.org/officeDocument/2006/relationships/font" Target="fonts/font13.fntdata"/><Relationship Id="rId31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font" Target="fonts/font8.fntdata"/><Relationship Id="rId22" Type="http://schemas.openxmlformats.org/officeDocument/2006/relationships/font" Target="fonts/font16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" name="Google Shape;1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" name="Google Shape;16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2" name="Google Shape;21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3" name="Google Shape;213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DEFAULT">
    <p:bg>
      <p:bgPr>
        <a:solidFill>
          <a:schemeClr val="lt1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7F695C-1E88-00D0-5241-AAE19253A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4C1FD-3F54-4E34-BBBF-2C01F80998EE}" type="datetimeFigureOut">
              <a:rPr lang="en-IN" smtClean="0"/>
              <a:t>24-04-2023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3C8DBF-209D-B077-E736-21388E4F9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F87AF2-A46F-1455-9FED-AFF3BBA32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EB8EC-8EDD-47E6-860E-1100CDCB6EA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4927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7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334125"/>
            <a:ext cx="12192000" cy="52387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7"/>
          <p:cNvSpPr/>
          <p:nvPr/>
        </p:nvSpPr>
        <p:spPr>
          <a:xfrm>
            <a:off x="457200" y="6515100"/>
            <a:ext cx="1466850" cy="16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0" i="0" u="none" strike="noStrike" cap="non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www.themediaant.com</a:t>
            </a:r>
            <a:endParaRPr sz="10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20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1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1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62375" y="2886075"/>
            <a:ext cx="1533525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1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14675" y="4791075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1" descr="preencoded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86225" y="638175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1" descr="preencoded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828800" y="5381625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1" descr="preencoded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647825" y="4343400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1" descr="preencoded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133850" y="5610225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1" descr="preencoded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447925" y="3514725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1" descr="preencoded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447925" y="2352675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1" descr="preencoded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409700" y="2962275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1" descr="preencoded.p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114675" y="1152525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1" descr="preencoded.pn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828800" y="561975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1" descr="preencoded.png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647825" y="1552575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1" descr="preencoded.png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0" y="4619625"/>
            <a:ext cx="2133600" cy="223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1" descr="preencoded.png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0106025" y="0"/>
            <a:ext cx="2085975" cy="22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1" descr="preencoded.png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5329555" y="2886075"/>
            <a:ext cx="38100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1" descr="preencoded.png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2024062" y="1167973"/>
            <a:ext cx="2409825" cy="4448175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"/>
          <p:cNvSpPr/>
          <p:nvPr/>
        </p:nvSpPr>
        <p:spPr>
          <a:xfrm>
            <a:off x="9234252" y="2886082"/>
            <a:ext cx="28389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62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rgbClr val="FFFFFF"/>
              </a:solidFill>
              <a:latin typeface="Rubik Medium"/>
              <a:ea typeface="Rubik Medium"/>
              <a:cs typeface="Rubik Medium"/>
              <a:sym typeface="Rubik Medium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BE25BB-BFBD-D528-70D1-578AA25C08F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043048" y="2352675"/>
            <a:ext cx="2914374" cy="15621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B6B664-D55B-BF92-D0E2-961BFD754FBD}"/>
              </a:ext>
            </a:extLst>
          </p:cNvPr>
          <p:cNvSpPr txBox="1"/>
          <p:nvPr/>
        </p:nvSpPr>
        <p:spPr>
          <a:xfrm rot="10800000" flipH="1" flipV="1">
            <a:off x="9074906" y="2814341"/>
            <a:ext cx="2998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Proof of Execution</a:t>
            </a:r>
            <a:endParaRPr lang="en-IN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" panose="020B0502040204020203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EE8FB3-25ED-6C38-3BAC-A25AB039A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5253" y="1055670"/>
            <a:ext cx="6328880" cy="47466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895104-9D3A-8CD2-453D-0AB0D5D36111}"/>
              </a:ext>
            </a:extLst>
          </p:cNvPr>
          <p:cNvSpPr txBox="1"/>
          <p:nvPr/>
        </p:nvSpPr>
        <p:spPr>
          <a:xfrm>
            <a:off x="4818580" y="267128"/>
            <a:ext cx="2599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Screenshot</a:t>
            </a:r>
            <a:endParaRPr lang="en-IN" sz="24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084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pinny Car_1st April_5-31 pm">
            <a:hlinkClick r:id="" action="ppaction://media"/>
            <a:extLst>
              <a:ext uri="{FF2B5EF4-FFF2-40B4-BE49-F238E27FC236}">
                <a16:creationId xmlns:a16="http://schemas.microsoft.com/office/drawing/2014/main" id="{0EE61AF3-28F9-A856-D673-C38F187551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7422" y="700802"/>
            <a:ext cx="5678905" cy="5063605"/>
          </a:xfrm>
          <a:prstGeom prst="rect">
            <a:avLst/>
          </a:prstGeom>
        </p:spPr>
      </p:pic>
      <p:pic>
        <p:nvPicPr>
          <p:cNvPr id="5" name="WhatsApp Video 2023-04-18 at 19.57.11">
            <a:hlinkClick r:id="" action="ppaction://media"/>
            <a:extLst>
              <a:ext uri="{FF2B5EF4-FFF2-40B4-BE49-F238E27FC236}">
                <a16:creationId xmlns:a16="http://schemas.microsoft.com/office/drawing/2014/main" id="{1E3AD491-0A71-C296-757F-781D8DD17C5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0" y="700802"/>
            <a:ext cx="5858578" cy="50636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9DBADE-8C00-3347-8D82-2E6393413445}"/>
              </a:ext>
            </a:extLst>
          </p:cNvPr>
          <p:cNvSpPr txBox="1"/>
          <p:nvPr/>
        </p:nvSpPr>
        <p:spPr>
          <a:xfrm>
            <a:off x="5013790" y="92467"/>
            <a:ext cx="2774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Recordings</a:t>
            </a:r>
            <a:endParaRPr lang="en-IN" sz="24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7446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0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9"/>
        </a:solid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16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63300" y="1304925"/>
            <a:ext cx="1028700" cy="120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16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82200" y="6067425"/>
            <a:ext cx="2209800" cy="79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6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96600" y="5695950"/>
            <a:ext cx="619125" cy="35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16" descr="preencoded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534400" y="2352675"/>
            <a:ext cx="1085850" cy="36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6" descr="preencoded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695575" y="1828800"/>
            <a:ext cx="933450" cy="31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16" descr="preencoded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733800" y="3657600"/>
            <a:ext cx="1428750" cy="46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16" descr="preencoded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991600" y="4191000"/>
            <a:ext cx="1428750" cy="46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6" descr="preencoded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61975" y="3552825"/>
            <a:ext cx="1038225" cy="33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6" descr="preencoded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577010" y="2528888"/>
            <a:ext cx="5619750" cy="433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16" descr="preencoded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0" y="2528888"/>
            <a:ext cx="5648325" cy="433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16" descr="preencoded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152798" y="4095750"/>
            <a:ext cx="3914775" cy="276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16" descr="preencoded.p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591175" y="1866900"/>
            <a:ext cx="1000125" cy="676275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16"/>
          <p:cNvSpPr/>
          <p:nvPr/>
        </p:nvSpPr>
        <p:spPr>
          <a:xfrm>
            <a:off x="4914900" y="3009900"/>
            <a:ext cx="2371725" cy="542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4E3BC9"/>
                </a:solidFill>
                <a:latin typeface="Rubik"/>
                <a:ea typeface="Rubik"/>
                <a:cs typeface="Rubik"/>
                <a:sym typeface="Rubik"/>
              </a:rPr>
              <a:t>Thank You</a:t>
            </a:r>
            <a:endParaRPr sz="3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9</Words>
  <Application>Microsoft Office PowerPoint</Application>
  <PresentationFormat>Widescreen</PresentationFormat>
  <Paragraphs>6</Paragraphs>
  <Slides>4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Rubik</vt:lpstr>
      <vt:lpstr>Calibri</vt:lpstr>
      <vt:lpstr>Bahnschrift SemiBold</vt:lpstr>
      <vt:lpstr>Rubik Medium</vt:lpstr>
      <vt:lpstr>Arial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PptxGenJS</dc:creator>
  <cp:lastModifiedBy>TMA</cp:lastModifiedBy>
  <cp:revision>3</cp:revision>
  <dcterms:created xsi:type="dcterms:W3CDTF">2021-12-16T02:51:00Z</dcterms:created>
  <dcterms:modified xsi:type="dcterms:W3CDTF">2023-04-24T07:05:21Z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48332CE284AD463B9A72AE5D3FC329DE</vt:lpwstr>
  </property>
  <property fmtid="{D5CDD505-2E9C-101B-9397-08002B2CF9AE}" pid="3" name="KSOProductBuildVer">
    <vt:lpwstr>1033-11.2.0.10463</vt:lpwstr>
  </property>
</Properties>
</file>