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9" r:id="rId4"/>
    <p:sldId id="269" r:id="rId5"/>
    <p:sldId id="258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0562A-1E59-43ED-A1B7-15BB5681E8D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AE264-0D4C-4F76-A902-BFFDFE95036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15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" name="Google Shape;1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3F808-5C76-117D-8836-9ED0933D1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62816-7977-36EC-DF68-678C92CB2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9338F-6880-0562-51A8-7C445745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B56DD-C9F5-B5AC-1FDF-A566698A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5BADA-F56E-3EB1-70B0-E3D29634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09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9A2-0E4B-C2FF-E82C-9CAF47398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0D3B8-EC41-2268-619B-EF7E2808E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B1088-2CCE-1839-3BEB-3F0605D2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AF03E-C50E-5369-D7E8-ABAF29F43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E6862-CFFB-C0DE-E956-972B04CB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33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CEBE5-6EC0-FFB9-7ADC-B7D92E863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FDA53-AD08-2FE9-F316-605A91878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A9D34-9F45-B5E1-D84B-782E24A8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007A9-9E77-482F-8A1E-C8C6E4F5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9C89A-9903-A00B-801C-72C1EAF70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424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765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6063-D40A-4B0B-E46F-335AA373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43BE3-191A-431B-9B11-615B6B46A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25532-56AB-C9BC-FB9B-BD2E6ABE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64A03-260F-C76E-4411-A033D756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6664-4A4C-1C24-968B-A0916960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686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690F-8C35-339F-A87A-C2DC245B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8F221-0730-59EF-E597-823379EA5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E7D03-A93D-9A03-48F0-F1F254FD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F3318-0FFC-DED7-59C6-62374AA5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198E0-9E94-0EB2-6172-72FCCE19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403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2EF0-DAE8-2DE1-41AE-2B301744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67924-96B6-2219-79C6-E67698A72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88A49-BCEB-D9A9-9249-0A534C561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7D998-FBB6-2662-D684-8BB38162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3AF8C-2C9E-E196-49D7-803F98BD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50016-6D63-F1D8-E0E6-3B87D1AB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49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B7AFE-DCFD-3CCF-88EA-EA5A5CAEA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AFDF7-C56C-6C3A-BCFA-0AEAA4247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85790-E1B1-6196-EE6A-4F4269B0D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304B45-4C6A-BC5C-E084-00E43389C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9D5C9-3B9D-A480-7973-611D6423B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E8FD57-3E9E-2A9F-EC83-570AC59A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8D74CC-B0B8-DF5C-59B0-D88A2AEF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83E5F5-43D6-3118-754E-3513B12E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04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E510-CC7D-98D9-DD2E-39FBB56B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268EED-E3CE-10D8-909F-FE1F16CB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D5D80-85C0-BDB4-092A-94FC2724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0F35E9-C535-944E-B041-F777852C3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29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56060-7951-0BB7-443A-6327513C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9590C-E3E6-D9CF-AC6B-C3CF8F09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B0C22-9C0A-566B-6A05-DA40CA2A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58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FCBA-9123-6D4B-59C4-50E28DA16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42C3B-0632-2F22-7311-030DDE0B0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E647-5394-A086-B45C-CC5D0FBC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7A806-67F2-24B7-D8C2-085AFE5D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CBF97-07BC-2D92-4E9C-7254E63C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66FAB-50C2-D22C-E253-0EDB7205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87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BD50-46BE-2AD2-2043-FC5A5635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203F6-A115-2827-02E3-954A85A9B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79DFA-1B77-55AF-F222-3C00AF067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8F5FA-8FFE-B314-24A6-89E442D7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1C3A5-1340-D794-BE9C-D47D2ED5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0AA8A-CDD2-CE21-D0EB-34805D58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32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E2DBC-838C-87A7-1EE0-36C898BA8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0C603-2680-4484-1144-DF7D0E1E7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6BC4B-BC21-20D0-6D2D-273FE2D07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4210-A047-4D2B-BD38-AADCA16E446E}" type="datetimeFigureOut">
              <a:rPr lang="en-IN" smtClean="0"/>
              <a:t>24-04-2023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FE2CF-FFB6-5A5A-D75E-7A77F4956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6830E-0235-98CB-2EDD-1549126E5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B2D8-E2BD-4C60-B7BE-6AA6C1C4DF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93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1" descr="preencod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" descr="preencoded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2375" y="2886075"/>
            <a:ext cx="153352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" descr="preencoded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14675" y="47910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 descr="preencoded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6225" y="6381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 descr="preencoded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828800" y="538162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 descr="preencoded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47825" y="434340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 descr="preencoded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33850" y="561022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 descr="preencoded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447925" y="351472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 descr="preencoded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447925" y="23526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 descr="preencoded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09700" y="29622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 descr="preencoded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114675" y="115252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 descr="preencoded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828800" y="5619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 descr="preencoded.pn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647825" y="15525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 descr="preencoded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4619625"/>
            <a:ext cx="2133600" cy="223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 descr="preencoded.png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106025" y="0"/>
            <a:ext cx="2085975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 descr="preencoded.png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5329555" y="2886075"/>
            <a:ext cx="381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 descr="preencoded.png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024062" y="1167973"/>
            <a:ext cx="2409825" cy="44481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"/>
          <p:cNvSpPr/>
          <p:nvPr/>
        </p:nvSpPr>
        <p:spPr>
          <a:xfrm>
            <a:off x="9234252" y="2886082"/>
            <a:ext cx="2838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62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FFFFFF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BE25BB-BFBD-D528-70D1-578AA25C08F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43048" y="2352675"/>
            <a:ext cx="2914374" cy="15621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B6B664-D55B-BF92-D0E2-961BFD754FBD}"/>
              </a:ext>
            </a:extLst>
          </p:cNvPr>
          <p:cNvSpPr txBox="1"/>
          <p:nvPr/>
        </p:nvSpPr>
        <p:spPr>
          <a:xfrm rot="10800000" flipH="1" flipV="1">
            <a:off x="9074906" y="2814341"/>
            <a:ext cx="2998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Proof of Execution</a:t>
            </a:r>
            <a:endParaRPr lang="en-I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0B46CC-E9E1-28BB-B9D2-3D70F4723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706" y="134754"/>
            <a:ext cx="6006165" cy="640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6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F414D0-E70E-D5DB-136D-AD1E56F1F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086" y="173254"/>
            <a:ext cx="6073541" cy="642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2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1D8FE3-D692-BBB5-8E07-94A4078D1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159" y="185286"/>
            <a:ext cx="8644496" cy="648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54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DE07C8-AEE9-C932-F2C0-534F17221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28" y="163628"/>
            <a:ext cx="8714072" cy="63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1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p16" descr="preencod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63300" y="1304925"/>
            <a:ext cx="1028700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6" descr="preencoded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82200" y="6067425"/>
            <a:ext cx="220980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16" descr="preencoded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896600" y="5695950"/>
            <a:ext cx="61912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6" descr="preencoded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34400" y="2352675"/>
            <a:ext cx="1085850" cy="36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6" descr="preencoded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95575" y="1828800"/>
            <a:ext cx="9334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6" descr="preencoded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33800" y="3657600"/>
            <a:ext cx="142875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16" descr="preencoded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91600" y="4191000"/>
            <a:ext cx="142875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6" descr="preencoded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61975" y="3552825"/>
            <a:ext cx="1038225" cy="33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16" descr="preencoded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577010" y="2528888"/>
            <a:ext cx="5619750" cy="433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16" descr="preencoded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2528888"/>
            <a:ext cx="5648325" cy="433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16" descr="preencoded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52798" y="4095750"/>
            <a:ext cx="3914775" cy="276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6" descr="preencoded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591175" y="1866900"/>
            <a:ext cx="1000125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6"/>
          <p:cNvSpPr/>
          <p:nvPr/>
        </p:nvSpPr>
        <p:spPr>
          <a:xfrm>
            <a:off x="4914900" y="3009900"/>
            <a:ext cx="2371725" cy="54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4E3BC9"/>
                </a:solidFill>
                <a:latin typeface="Rubik"/>
                <a:ea typeface="Rubik"/>
                <a:cs typeface="Rubik"/>
                <a:sym typeface="Rubik"/>
              </a:rPr>
              <a:t>Thank You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Widescreen</PresentationFormat>
  <Paragraphs>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Bahnschrift SemiBold</vt:lpstr>
      <vt:lpstr>Calibri</vt:lpstr>
      <vt:lpstr>Calibri Light</vt:lpstr>
      <vt:lpstr>Rubik</vt:lpstr>
      <vt:lpstr>Rubik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2023-04-24T06:42:20Z</dcterms:created>
  <dcterms:modified xsi:type="dcterms:W3CDTF">2023-04-24T06:45:47Z</dcterms:modified>
</cp:coreProperties>
</file>