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0E264-5319-F50E-8436-02384A7FC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D1F8ED-AF0E-0644-C725-93858FDCBC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F2E13-9E34-97DF-C844-F798FC41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757C9-10C7-1A55-4081-F3690079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E48A7-47C0-1B3B-FC3B-FBEAFA65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8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842F-C84E-6962-51F2-285AD3887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14B25-874B-5938-4ABF-134197998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38D38-CEEB-6CB7-B6D3-25F0C53F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96F7A-BE51-E003-E893-279B5A801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D5DC2-A8D7-53D0-F3FA-5E461D8A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561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3C2C9D-DA17-C9C2-25F2-D205ABFE0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C8344-63B4-86F4-1581-71C08027F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374E8-5710-935B-47A6-9B3DCE97E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5FD48-20E0-B3AF-0F1A-6288FED60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1A0F5-DE78-CC00-E299-CA46B9D39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83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A078-ADD0-C16A-DFE6-3A09F7211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0E64FF-BED9-F86D-D2E1-EDBC4DAB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EDA665-FE08-6A4F-1815-D7064644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C8F3D-F1B2-B6AD-6EF7-AB18B38C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84751-643D-032A-C91A-FC12E0E9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34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A684E-BC41-CB7F-556B-D699905CA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065ED-AB3B-4894-5907-2ABAE010E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F3537-7128-F7A9-D7E0-05A4C0B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A86B39-6F88-FA1B-C50E-6240E68EB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45D68-6A7F-87EE-1945-5ECE46674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23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5D91-AFBC-D293-5BEC-0F09F718B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AD116-0118-621D-FC4F-C4D912AAB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4E9079-A8F7-C9B8-8F90-5D233D223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1786C-30B1-A217-B081-A1CE9499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479DA8-D27D-2A65-2441-6B87CC1F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DCFB4-9594-4714-45A5-6FF30AD4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757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49DE-5AAF-3C76-D1E0-1D02AEC9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84F5B-487F-8ED1-DD65-DC9325DA2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AB0EB-5261-D259-57DC-1BCB2CCBC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7A7BF-1DB5-41BA-21CB-3D100E7D2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0C0C7F-9D9A-31B0-0371-C354CFB57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66E913-8994-3A16-D0C0-3B3D9AA1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260073-F920-E6D7-25C2-7B02BF12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2551B-39F1-0F31-72DF-CB398DB6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190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F4400-71F0-D08F-F0D4-5D03A701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15D7F7-7C4F-5238-A0A4-89AFA77AE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7F79DA-3BBB-40EB-5C8E-D3594513D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FE43D7-282A-4FDA-7DCF-191F013B0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963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4B130-4E01-731D-9802-EEC600F64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E93C7C-8911-EC2E-54B6-A240F1B7A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B75D2-8437-17E7-178E-0DD96D1CE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343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43506-6AE4-79CB-412C-DCAA8A462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5141A-BE00-5ADF-951A-09156CB86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35677-801A-429D-7735-5EB6B1078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AE06F-901E-E89D-6DC1-26F160AEF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F979E6-3233-B135-EBC1-DE9905F8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55023-FAF6-2BA9-E49C-3B9C603A6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251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2AD81-591D-E536-718B-7FE32201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CCF00B-C182-C18A-90EB-F689CC214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36911-56CE-D1C2-5D51-5B3861D9D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4ACDC-B2AD-7A2D-B66E-D34AD7E1D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8487DC-9269-681F-8895-E448CC80A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0CF11-2B60-E08D-8B6B-0F08414E1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452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E3C62-FB88-D7D4-C8F4-3B68E609B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6B6E6B-37C4-57BC-3D8D-7151BFEB5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4550C-E469-A261-B1EC-0F83756CA5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78489-C774-4BE7-8407-2EB1A63CA454}" type="datetimeFigureOut">
              <a:rPr lang="en-IN" smtClean="0"/>
              <a:t>12-04-2023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7B55B-876B-4199-A3A1-DBC42B709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D872A-FDEB-0EB3-4791-1B690A970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19EE-EDD2-4F13-9563-BBBA635D80B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56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807EC55-9810-D102-C1CA-0A732DA40E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" y="250258"/>
            <a:ext cx="11396312" cy="64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3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40ACFA9-2C4B-0191-B785-48C9C1165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2" y="269507"/>
            <a:ext cx="11636942" cy="618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87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9C3796-3A2C-3A81-3206-B395594CB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522" y="163629"/>
            <a:ext cx="11001676" cy="636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20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41AAEA-A1F0-8B54-30C9-48D7CF641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38" y="163630"/>
            <a:ext cx="11463688" cy="644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95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TMA</dc:creator>
  <cp:lastModifiedBy>TMA</cp:lastModifiedBy>
  <cp:revision>1</cp:revision>
  <dcterms:created xsi:type="dcterms:W3CDTF">2023-04-12T07:31:49Z</dcterms:created>
  <dcterms:modified xsi:type="dcterms:W3CDTF">2023-04-12T07:34:19Z</dcterms:modified>
</cp:coreProperties>
</file>