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0E264-5319-F50E-8436-02384A7FCC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D1F8ED-AF0E-0644-C725-93858FDCBC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7F2E13-9E34-97DF-C844-F798FC41EB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78489-C774-4BE7-8407-2EB1A63CA454}" type="datetimeFigureOut">
              <a:rPr lang="en-IN" smtClean="0"/>
              <a:t>12-04-2023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3757C9-10C7-1A55-4081-F3690079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0E48A7-47C0-1B3B-FC3B-FBEAFA658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719EE-EDD2-4F13-9563-BBBA635D80B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93850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7C842F-C84E-6962-51F2-285AD38872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114B25-874B-5938-4ABF-1341979989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838D38-CEEB-6CB7-B6D3-25F0C53FCF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78489-C774-4BE7-8407-2EB1A63CA454}" type="datetimeFigureOut">
              <a:rPr lang="en-IN" smtClean="0"/>
              <a:t>12-04-2023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B96F7A-BE51-E003-E893-279B5A8019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2D5DC2-A8D7-53D0-F3FA-5E461D8A1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719EE-EDD2-4F13-9563-BBBA635D80B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15616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B3C2C9D-DA17-C9C2-25F2-D205ABFE0D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2C8344-63B4-86F4-1581-71C08027F4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9374E8-5710-935B-47A6-9B3DCE97E2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78489-C774-4BE7-8407-2EB1A63CA454}" type="datetimeFigureOut">
              <a:rPr lang="en-IN" smtClean="0"/>
              <a:t>12-04-2023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05FD48-20E0-B3AF-0F1A-6288FED60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11A0F5-DE78-CC00-E299-CA46B9D39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719EE-EDD2-4F13-9563-BBBA635D80B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78329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D1A078-ADD0-C16A-DFE6-3A09F72111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0E64FF-BED9-F86D-D2E1-EDBC4DAB06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EDA665-FE08-6A4F-1815-D70646445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78489-C774-4BE7-8407-2EB1A63CA454}" type="datetimeFigureOut">
              <a:rPr lang="en-IN" smtClean="0"/>
              <a:t>12-04-2023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3C8F3D-F1B2-B6AD-6EF7-AB18B38C9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684751-643D-032A-C91A-FC12E0E9F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719EE-EDD2-4F13-9563-BBBA635D80B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17348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1A684E-BC41-CB7F-556B-D699905CA1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C065ED-AB3B-4894-5907-2ABAE010E0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5F3537-7128-F7A9-D7E0-05A4C0BF8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78489-C774-4BE7-8407-2EB1A63CA454}" type="datetimeFigureOut">
              <a:rPr lang="en-IN" smtClean="0"/>
              <a:t>12-04-2023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A86B39-6F88-FA1B-C50E-6240E68EB0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D45D68-6A7F-87EE-1945-5ECE46674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719EE-EDD2-4F13-9563-BBBA635D80B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923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665D91-AFBC-D293-5BEC-0F09F718BA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4AD116-0118-621D-FC4F-C4D912AAB3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4E9079-A8F7-C9B8-8F90-5D233D223E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51786C-30B1-A217-B081-A1CE949916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78489-C774-4BE7-8407-2EB1A63CA454}" type="datetimeFigureOut">
              <a:rPr lang="en-IN" smtClean="0"/>
              <a:t>12-04-2023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479DA8-D27D-2A65-2441-6B87CC1F9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CDCFB4-9594-4714-45A5-6FF30AD4B8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719EE-EDD2-4F13-9563-BBBA635D80B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57575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5749DE-5AAF-3C76-D1E0-1D02AEC952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584F5B-487F-8ED1-DD65-DC9325DA2B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4AB0EB-5261-D259-57DC-1BCB2CCBC6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4B7A7BF-1DB5-41BA-21CB-3D100E7D2D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20C0C7F-9D9A-31B0-0371-C354CFB578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166E913-8994-3A16-D0C0-3B3D9AA17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78489-C774-4BE7-8407-2EB1A63CA454}" type="datetimeFigureOut">
              <a:rPr lang="en-IN" smtClean="0"/>
              <a:t>12-04-2023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7260073-F920-E6D7-25C2-7B02BF1203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432551B-39F1-0F31-72DF-CB398DB60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719EE-EDD2-4F13-9563-BBBA635D80B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51905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F4400-71F0-D08F-F0D4-5D03A7011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15D7F7-7C4F-5238-A0A4-89AFA77AE3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78489-C774-4BE7-8407-2EB1A63CA454}" type="datetimeFigureOut">
              <a:rPr lang="en-IN" smtClean="0"/>
              <a:t>12-04-2023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7F79DA-3BBB-40EB-5C8E-D3594513D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FE43D7-282A-4FDA-7DCF-191F013B0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719EE-EDD2-4F13-9563-BBBA635D80B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39631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D4B130-4E01-731D-9802-EEC600F64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78489-C774-4BE7-8407-2EB1A63CA454}" type="datetimeFigureOut">
              <a:rPr lang="en-IN" smtClean="0"/>
              <a:t>12-04-2023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AE93C7C-8911-EC2E-54B6-A240F1B7A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3B75D2-8437-17E7-178E-0DD96D1CE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719EE-EDD2-4F13-9563-BBBA635D80B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73438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243506-6AE4-79CB-412C-DCAA8A4627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A5141A-BE00-5ADF-951A-09156CB862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835677-801A-429D-7735-5EB6B1078E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5AE06F-901E-E89D-6DC1-26F160AEF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78489-C774-4BE7-8407-2EB1A63CA454}" type="datetimeFigureOut">
              <a:rPr lang="en-IN" smtClean="0"/>
              <a:t>12-04-2023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F979E6-3233-B135-EBC1-DE9905F868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855023-FAF6-2BA9-E49C-3B9C603A65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719EE-EDD2-4F13-9563-BBBA635D80B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42518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A2AD81-591D-E536-718B-7FE322018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7CCF00B-C182-C18A-90EB-F689CC2143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136911-56CE-D1C2-5D51-5B3861D9D5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B4ACDC-B2AD-7A2D-B66E-D34AD7E1DA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78489-C774-4BE7-8407-2EB1A63CA454}" type="datetimeFigureOut">
              <a:rPr lang="en-IN" smtClean="0"/>
              <a:t>12-04-2023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8487DC-9269-681F-8895-E448CC80A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80CF11-2B60-E08D-8B6B-0F08414E1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719EE-EDD2-4F13-9563-BBBA635D80B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24524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B1E3C62-FB88-D7D4-C8F4-3B68E609BB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6B6E6B-37C4-57BC-3D8D-7151BFEB51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04550C-E469-A261-B1EC-0F83756CA5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678489-C774-4BE7-8407-2EB1A63CA454}" type="datetimeFigureOut">
              <a:rPr lang="en-IN" smtClean="0"/>
              <a:t>12-04-2023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67B55B-876B-4199-A3A1-DBC42B7099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2D872A-FDEB-0EB3-4791-1B690A9709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A719EE-EDD2-4F13-9563-BBBA635D80B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1561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807EC55-9810-D102-C1CA-0A732DA40E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" y="250258"/>
            <a:ext cx="11396312" cy="643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138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40ACFA9-2C4B-0191-B785-48C9C11656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012" y="269507"/>
            <a:ext cx="11636942" cy="6189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48729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E9C3796-3A2C-3A81-3206-B395594CBF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8522" y="163629"/>
            <a:ext cx="11001676" cy="6362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14203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041AAEA-A1F0-8B54-30C9-48D7CF6418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638" y="163630"/>
            <a:ext cx="11463688" cy="6448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39529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TMA</dc:creator>
  <cp:lastModifiedBy>TMA</cp:lastModifiedBy>
  <cp:revision>1</cp:revision>
  <dcterms:created xsi:type="dcterms:W3CDTF">2023-04-12T07:31:49Z</dcterms:created>
  <dcterms:modified xsi:type="dcterms:W3CDTF">2023-04-12T07:34:19Z</dcterms:modified>
</cp:coreProperties>
</file>