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14BAE-84CB-3784-FC67-5B72E7B5B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205B9-5C73-BA66-840D-0FF81953F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06648-D81C-4D8A-96AE-B49AE3477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B3C32-9152-35CA-5A06-F662B61C5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9E99F-DC42-C5C2-A16E-ADF4F99EC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522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FDCAB-B52D-DDB9-46BE-0D7D20C8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944EA-7E4F-7F03-CE24-027798643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44C44-92BD-A939-BB76-E06D6904C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046CF-5F24-7F8C-ABBA-AD2D22E76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147C4-5733-BE5B-00C0-94BF6BB4D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869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5F15F7-669E-5B59-A1FF-39DBF61D39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1955F7-9A16-454F-D762-38CCE89A6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A16C5-8B32-8A3D-C722-173A90566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84586-B65E-6598-23C0-63F5316F7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E89CB-8BB2-5D57-2A6F-68E837116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0201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D3EE4-315A-9C58-FDD3-27C84F69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119D2-0D6D-BF4A-F19C-EF74BC51F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EA23C-1171-141B-1C8E-AC6E0EC39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661C2-4391-BBBD-CD6C-122EF50CA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3877B-7188-09BF-BFA2-2AA22DD93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440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5BB76-E791-4926-1411-0B3AAF628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88A91-6529-42D2-3C54-9D82D610E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E3208-D9F8-0348-5E38-00516DFD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24A80-8B5C-0E34-DE02-E06E90969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26EB2-BA4C-EF1C-3627-AD760AD7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187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AF31-2149-4049-C137-73F721E8C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76D25-4D07-67F7-513E-4150A41EB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16CDC-879E-221A-48E4-7DD645E31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0D279C-2C10-9362-502C-1EBF8B57D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E2B19B-491A-5994-4AA1-9710967C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F74ED-A92D-F4C6-733B-690FBC9F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083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36EA1-E2F9-561A-0068-0425B6EC5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186CF-3E6E-9718-019E-C562AF8CB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57F04-0782-8DB4-74CF-94DF7B46F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60169B-C436-B555-36DE-4BB958723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6DB823-AFBF-1C66-43A1-C4AEE3388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FA6C8-074F-9C55-4C03-AB80F8AE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A6C14C-636B-1524-B994-DA9F46E32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CBECA9-C120-86BF-5848-37F8E9696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611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5C873-76A6-7934-434B-BCBD86332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6886E8-B0E8-EF17-5D9E-39A3E8207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EFD609-D3AA-EA1E-D046-3DCC382A2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034BD3-D0FF-82D1-BF45-E82F27B9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351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EE3FA-AC53-9367-DF06-C6AC098B8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D09BB9-70C3-6018-5C15-61679C351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BA4E8-FB42-1FE0-5AF9-B667F2C23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0077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847AA-74E8-197F-CC43-56C9C2DCC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23914-75E2-C1D5-4B6B-20896C291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B3169B-3937-8882-5EB7-1960D5F23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2A9B9A-9F5B-3825-FB71-BE9D227F0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65456-D0AC-CD5B-C1A1-DDF50D92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47D40-D045-226F-6A9A-0EE36C525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702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AD816-5FE1-17EE-5B5F-827E2910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DE7747-0AEA-8BF7-3EAB-8E0A6E3CAA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9AF11-596C-CB53-1E38-6C5D62E3B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53F68F-078E-87E5-A64F-8D9FAC2A2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147D18-03E7-D7C6-46F1-FA243DF0E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9C0A0-0F61-E4A1-0DBF-69A2BDD30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679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E757BC-A577-E5B5-5404-F2D99A106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D0B9A-E5D0-10F9-5B09-1A3FE1907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EDBC8-EC1C-1A75-FE03-40F1444C45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85E3F-51D3-4A33-8190-43C1AEBD1169}" type="datetimeFigureOut">
              <a:rPr lang="en-IN" smtClean="0"/>
              <a:t>03-03-2023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F1295-0663-85A7-BA52-49E89F35D8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5490F-0D8A-802D-CB2A-8E4F919B9C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3ED9D-D3B9-41B0-8622-8D0E0D953E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3904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27F7D7-BFAC-909D-A18D-26ED0F49DD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93" y="115502"/>
            <a:ext cx="10943924" cy="646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95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526A81-7A7F-66AA-55EB-332CA1883D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62" y="250257"/>
            <a:ext cx="11710737" cy="629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922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8DE2DA-4AA2-C5FF-0053-55BD17321F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905" y="423512"/>
            <a:ext cx="10539663" cy="594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22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TMA</dc:creator>
  <cp:lastModifiedBy>TMA</cp:lastModifiedBy>
  <cp:revision>1</cp:revision>
  <dcterms:created xsi:type="dcterms:W3CDTF">2023-03-03T05:32:56Z</dcterms:created>
  <dcterms:modified xsi:type="dcterms:W3CDTF">2023-03-03T05:36:13Z</dcterms:modified>
</cp:coreProperties>
</file>