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Lst>
  <p:notesMasterIdLst>
    <p:notesMasterId r:id="rId5"/>
  </p:notesMasterIdLst>
  <p:sldIdLst>
    <p:sldId id="256" r:id="rId2"/>
    <p:sldId id="259" r:id="rId3"/>
    <p:sldId id="258" r:id="rId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54" y="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57429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1" name="Google Shape;11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 name="Google Shape;13;p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 name="Google Shape;14;p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rot="5400000">
            <a:off x="5350073" y="1467445"/>
            <a:ext cx="4358879"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0" name="Google Shape;70;p11"/>
          <p:cNvSpPr txBox="1">
            <a:spLocks noGrp="1"/>
          </p:cNvSpPr>
          <p:nvPr>
            <p:ph type="body" idx="1"/>
          </p:nvPr>
        </p:nvSpPr>
        <p:spPr>
          <a:xfrm rot="5400000">
            <a:off x="1349573" y="-447080"/>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1" name="Google Shape;71;p1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2" name="Google Shape;72;p1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3" name="Google Shape;73;p1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 name="Google Shape;17;p3"/>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8" name="Google Shape;18;p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 name="Google Shape;19;p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 name="Google Shape;20;p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 name="Google Shape;23;p4"/>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24" name="Google Shape;24;p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5" name="Google Shape;25;p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6" name="Google Shape;26;p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9" name="Google Shape;29;p5"/>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0" name="Google Shape;30;p5"/>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1" name="Google Shape;31;p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2" name="Google Shape;32;p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3" name="Google Shape;33;p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6" name="Google Shape;36;p6"/>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37" name="Google Shape;37;p6"/>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8" name="Google Shape;38;p6"/>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39" name="Google Shape;39;p6"/>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0" name="Google Shape;40;p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1" name="Google Shape;41;p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2" name="Google Shape;42;p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5" name="Google Shape;45;p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6" name="Google Shape;46;p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7" name="Google Shape;47;p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8"/>
        <p:cNvGrpSpPr/>
        <p:nvPr/>
      </p:nvGrpSpPr>
      <p:grpSpPr>
        <a:xfrm>
          <a:off x="0" y="0"/>
          <a:ext cx="0" cy="0"/>
          <a:chOff x="0" y="0"/>
          <a:chExt cx="0" cy="0"/>
        </a:xfrm>
      </p:grpSpPr>
      <p:sp>
        <p:nvSpPr>
          <p:cNvPr id="49" name="Google Shape;49;p8"/>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0" name="Google Shape;50;p8"/>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51" name="Google Shape;51;p8"/>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52" name="Google Shape;52;p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3" name="Google Shape;53;p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4" name="Google Shape;54;p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5"/>
        <p:cNvGrpSpPr/>
        <p:nvPr/>
      </p:nvGrpSpPr>
      <p:grpSpPr>
        <a:xfrm>
          <a:off x="0" y="0"/>
          <a:ext cx="0" cy="0"/>
          <a:chOff x="0" y="0"/>
          <a:chExt cx="0" cy="0"/>
        </a:xfrm>
      </p:grpSpPr>
      <p:sp>
        <p:nvSpPr>
          <p:cNvPr id="56" name="Google Shape;56;p9"/>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7" name="Google Shape;57;p9"/>
          <p:cNvSpPr>
            <a:spLocks noGrp="1"/>
          </p:cNvSpPr>
          <p:nvPr>
            <p:ph type="pic" idx="2"/>
          </p:nvPr>
        </p:nvSpPr>
        <p:spPr>
          <a:xfrm>
            <a:off x="3887391" y="740569"/>
            <a:ext cx="4629150" cy="3655219"/>
          </a:xfrm>
          <a:prstGeom prst="rect">
            <a:avLst/>
          </a:prstGeom>
          <a:noFill/>
          <a:ln>
            <a:noFill/>
          </a:ln>
        </p:spPr>
      </p:sp>
      <p:sp>
        <p:nvSpPr>
          <p:cNvPr id="58" name="Google Shape;58;p9"/>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59" name="Google Shape;59;p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0" name="Google Shape;60;p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1" name="Google Shape;61;p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2"/>
        <p:cNvGrpSpPr/>
        <p:nvPr/>
      </p:nvGrpSpPr>
      <p:grpSpPr>
        <a:xfrm>
          <a:off x="0" y="0"/>
          <a:ext cx="0" cy="0"/>
          <a:chOff x="0" y="0"/>
          <a:chExt cx="0" cy="0"/>
        </a:xfrm>
      </p:grpSpPr>
      <p:sp>
        <p:nvSpPr>
          <p:cNvPr id="63" name="Google Shape;63;p10"/>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4" name="Google Shape;64;p10"/>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5" name="Google Shape;65;p1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6" name="Google Shape;66;p1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7" name="Google Shape;67;p1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18" Type="http://schemas.openxmlformats.org/officeDocument/2006/relationships/image" Target="../media/image30.svg"/><Relationship Id="rId3" Type="http://schemas.openxmlformats.org/officeDocument/2006/relationships/image" Target="../media/image17.png"/><Relationship Id="rId21" Type="http://schemas.openxmlformats.org/officeDocument/2006/relationships/image" Target="../media/image33.png"/><Relationship Id="rId7" Type="http://schemas.openxmlformats.org/officeDocument/2006/relationships/image" Target="../media/image19.png"/><Relationship Id="rId12" Type="http://schemas.openxmlformats.org/officeDocument/2006/relationships/image" Target="../media/image24.svg"/><Relationship Id="rId17" Type="http://schemas.openxmlformats.org/officeDocument/2006/relationships/image" Target="../media/image29.png"/><Relationship Id="rId2" Type="http://schemas.openxmlformats.org/officeDocument/2006/relationships/notesSlide" Target="../notesSlides/notesSlide2.xml"/><Relationship Id="rId16" Type="http://schemas.openxmlformats.org/officeDocument/2006/relationships/image" Target="../media/image28.svg"/><Relationship Id="rId20" Type="http://schemas.openxmlformats.org/officeDocument/2006/relationships/image" Target="../media/image32.svg"/><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hyperlink" Target="https://dl.themediaant.com/drive/63ecbca13bca1e7a2396235a" TargetMode="External"/><Relationship Id="rId15" Type="http://schemas.openxmlformats.org/officeDocument/2006/relationships/image" Target="../media/image27.png"/><Relationship Id="rId10" Type="http://schemas.openxmlformats.org/officeDocument/2006/relationships/image" Target="../media/image22.svg"/><Relationship Id="rId19" Type="http://schemas.openxmlformats.org/officeDocument/2006/relationships/image" Target="../media/image31.png"/><Relationship Id="rId4" Type="http://schemas.openxmlformats.org/officeDocument/2006/relationships/hyperlink" Target="http://www.themediaant.com/" TargetMode="External"/><Relationship Id="rId9" Type="http://schemas.openxmlformats.org/officeDocument/2006/relationships/image" Target="../media/image21.png"/><Relationship Id="rId14" Type="http://schemas.openxmlformats.org/officeDocument/2006/relationships/image" Target="../media/image26.svg"/><Relationship Id="rId22" Type="http://schemas.openxmlformats.org/officeDocument/2006/relationships/image" Target="../media/image34.svg"/></Relationships>
</file>

<file path=ppt/slides/_rels/slide3.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grpSp>
        <p:nvGrpSpPr>
          <p:cNvPr id="78" name="Google Shape;78;p12"/>
          <p:cNvGrpSpPr/>
          <p:nvPr/>
        </p:nvGrpSpPr>
        <p:grpSpPr>
          <a:xfrm>
            <a:off x="0" y="0"/>
            <a:ext cx="9143998" cy="5143499"/>
            <a:chOff x="0" y="0"/>
            <a:chExt cx="9143998" cy="5143499"/>
          </a:xfrm>
        </p:grpSpPr>
        <p:pic>
          <p:nvPicPr>
            <p:cNvPr id="79" name="Google Shape;79;p12"/>
            <p:cNvPicPr preferRelativeResize="0"/>
            <p:nvPr/>
          </p:nvPicPr>
          <p:blipFill rotWithShape="1">
            <a:blip r:embed="rId3">
              <a:alphaModFix/>
            </a:blip>
            <a:srcRect/>
            <a:stretch/>
          </p:blipFill>
          <p:spPr>
            <a:xfrm>
              <a:off x="0" y="0"/>
              <a:ext cx="9074824" cy="5143499"/>
            </a:xfrm>
            <a:prstGeom prst="rect">
              <a:avLst/>
            </a:prstGeom>
            <a:noFill/>
            <a:ln>
              <a:noFill/>
            </a:ln>
          </p:spPr>
        </p:pic>
        <p:pic>
          <p:nvPicPr>
            <p:cNvPr id="80" name="Google Shape;80;p12"/>
            <p:cNvPicPr preferRelativeResize="0"/>
            <p:nvPr/>
          </p:nvPicPr>
          <p:blipFill rotWithShape="1">
            <a:blip r:embed="rId4">
              <a:alphaModFix/>
            </a:blip>
            <a:srcRect/>
            <a:stretch/>
          </p:blipFill>
          <p:spPr>
            <a:xfrm>
              <a:off x="2821781" y="2164556"/>
              <a:ext cx="1203960" cy="771524"/>
            </a:xfrm>
            <a:prstGeom prst="rect">
              <a:avLst/>
            </a:prstGeom>
            <a:noFill/>
            <a:ln>
              <a:noFill/>
            </a:ln>
          </p:spPr>
        </p:pic>
        <p:pic>
          <p:nvPicPr>
            <p:cNvPr id="81" name="Google Shape;81;p12"/>
            <p:cNvPicPr preferRelativeResize="0"/>
            <p:nvPr/>
          </p:nvPicPr>
          <p:blipFill rotWithShape="1">
            <a:blip r:embed="rId5">
              <a:alphaModFix/>
            </a:blip>
            <a:srcRect/>
            <a:stretch/>
          </p:blipFill>
          <p:spPr>
            <a:xfrm>
              <a:off x="2336006" y="3593306"/>
              <a:ext cx="457199" cy="457199"/>
            </a:xfrm>
            <a:prstGeom prst="rect">
              <a:avLst/>
            </a:prstGeom>
            <a:noFill/>
            <a:ln>
              <a:noFill/>
            </a:ln>
          </p:spPr>
        </p:pic>
        <p:pic>
          <p:nvPicPr>
            <p:cNvPr id="82" name="Google Shape;82;p12"/>
            <p:cNvPicPr preferRelativeResize="0"/>
            <p:nvPr/>
          </p:nvPicPr>
          <p:blipFill rotWithShape="1">
            <a:blip r:embed="rId6">
              <a:alphaModFix/>
            </a:blip>
            <a:srcRect/>
            <a:stretch/>
          </p:blipFill>
          <p:spPr>
            <a:xfrm>
              <a:off x="3064668" y="478631"/>
              <a:ext cx="457199" cy="457199"/>
            </a:xfrm>
            <a:prstGeom prst="rect">
              <a:avLst/>
            </a:prstGeom>
            <a:noFill/>
            <a:ln>
              <a:noFill/>
            </a:ln>
          </p:spPr>
        </p:pic>
        <p:pic>
          <p:nvPicPr>
            <p:cNvPr id="83" name="Google Shape;83;p12"/>
            <p:cNvPicPr preferRelativeResize="0"/>
            <p:nvPr/>
          </p:nvPicPr>
          <p:blipFill rotWithShape="1">
            <a:blip r:embed="rId7">
              <a:alphaModFix/>
            </a:blip>
            <a:srcRect/>
            <a:stretch/>
          </p:blipFill>
          <p:spPr>
            <a:xfrm>
              <a:off x="1371600" y="4036218"/>
              <a:ext cx="457199" cy="457199"/>
            </a:xfrm>
            <a:prstGeom prst="rect">
              <a:avLst/>
            </a:prstGeom>
            <a:noFill/>
            <a:ln>
              <a:noFill/>
            </a:ln>
          </p:spPr>
        </p:pic>
        <p:pic>
          <p:nvPicPr>
            <p:cNvPr id="84" name="Google Shape;84;p12"/>
            <p:cNvPicPr preferRelativeResize="0"/>
            <p:nvPr/>
          </p:nvPicPr>
          <p:blipFill rotWithShape="1">
            <a:blip r:embed="rId8">
              <a:alphaModFix/>
            </a:blip>
            <a:srcRect/>
            <a:stretch/>
          </p:blipFill>
          <p:spPr>
            <a:xfrm>
              <a:off x="1235868" y="3257550"/>
              <a:ext cx="457199" cy="457199"/>
            </a:xfrm>
            <a:prstGeom prst="rect">
              <a:avLst/>
            </a:prstGeom>
            <a:noFill/>
            <a:ln>
              <a:noFill/>
            </a:ln>
          </p:spPr>
        </p:pic>
        <p:pic>
          <p:nvPicPr>
            <p:cNvPr id="85" name="Google Shape;85;p12"/>
            <p:cNvPicPr preferRelativeResize="0"/>
            <p:nvPr/>
          </p:nvPicPr>
          <p:blipFill rotWithShape="1">
            <a:blip r:embed="rId9">
              <a:alphaModFix/>
            </a:blip>
            <a:srcRect/>
            <a:stretch/>
          </p:blipFill>
          <p:spPr>
            <a:xfrm>
              <a:off x="3100387" y="4207668"/>
              <a:ext cx="457199" cy="457199"/>
            </a:xfrm>
            <a:prstGeom prst="rect">
              <a:avLst/>
            </a:prstGeom>
            <a:noFill/>
            <a:ln>
              <a:noFill/>
            </a:ln>
          </p:spPr>
        </p:pic>
        <p:pic>
          <p:nvPicPr>
            <p:cNvPr id="86" name="Google Shape;86;p12"/>
            <p:cNvPicPr preferRelativeResize="0"/>
            <p:nvPr/>
          </p:nvPicPr>
          <p:blipFill rotWithShape="1">
            <a:blip r:embed="rId10">
              <a:alphaModFix/>
            </a:blip>
            <a:srcRect/>
            <a:stretch/>
          </p:blipFill>
          <p:spPr>
            <a:xfrm>
              <a:off x="1835943" y="2636043"/>
              <a:ext cx="457199" cy="457199"/>
            </a:xfrm>
            <a:prstGeom prst="rect">
              <a:avLst/>
            </a:prstGeom>
            <a:noFill/>
            <a:ln>
              <a:noFill/>
            </a:ln>
          </p:spPr>
        </p:pic>
        <p:pic>
          <p:nvPicPr>
            <p:cNvPr id="87" name="Google Shape;87;p12"/>
            <p:cNvPicPr preferRelativeResize="0"/>
            <p:nvPr/>
          </p:nvPicPr>
          <p:blipFill rotWithShape="1">
            <a:blip r:embed="rId11">
              <a:alphaModFix/>
            </a:blip>
            <a:srcRect/>
            <a:stretch/>
          </p:blipFill>
          <p:spPr>
            <a:xfrm>
              <a:off x="1835943" y="1764506"/>
              <a:ext cx="457199" cy="457199"/>
            </a:xfrm>
            <a:prstGeom prst="rect">
              <a:avLst/>
            </a:prstGeom>
            <a:noFill/>
            <a:ln>
              <a:noFill/>
            </a:ln>
          </p:spPr>
        </p:pic>
        <p:pic>
          <p:nvPicPr>
            <p:cNvPr id="88" name="Google Shape;88;p12"/>
            <p:cNvPicPr preferRelativeResize="0"/>
            <p:nvPr/>
          </p:nvPicPr>
          <p:blipFill rotWithShape="1">
            <a:blip r:embed="rId12">
              <a:alphaModFix/>
            </a:blip>
            <a:srcRect/>
            <a:stretch/>
          </p:blipFill>
          <p:spPr>
            <a:xfrm>
              <a:off x="1057275" y="2221706"/>
              <a:ext cx="457199" cy="457199"/>
            </a:xfrm>
            <a:prstGeom prst="rect">
              <a:avLst/>
            </a:prstGeom>
            <a:noFill/>
            <a:ln>
              <a:noFill/>
            </a:ln>
          </p:spPr>
        </p:pic>
        <p:pic>
          <p:nvPicPr>
            <p:cNvPr id="89" name="Google Shape;89;p12"/>
            <p:cNvPicPr preferRelativeResize="0"/>
            <p:nvPr/>
          </p:nvPicPr>
          <p:blipFill rotWithShape="1">
            <a:blip r:embed="rId13">
              <a:alphaModFix/>
            </a:blip>
            <a:srcRect/>
            <a:stretch/>
          </p:blipFill>
          <p:spPr>
            <a:xfrm>
              <a:off x="2336006" y="864393"/>
              <a:ext cx="457199" cy="457199"/>
            </a:xfrm>
            <a:prstGeom prst="rect">
              <a:avLst/>
            </a:prstGeom>
            <a:noFill/>
            <a:ln>
              <a:noFill/>
            </a:ln>
          </p:spPr>
        </p:pic>
        <p:pic>
          <p:nvPicPr>
            <p:cNvPr id="90" name="Google Shape;90;p12"/>
            <p:cNvPicPr preferRelativeResize="0"/>
            <p:nvPr/>
          </p:nvPicPr>
          <p:blipFill rotWithShape="1">
            <a:blip r:embed="rId14">
              <a:alphaModFix/>
            </a:blip>
            <a:srcRect/>
            <a:stretch/>
          </p:blipFill>
          <p:spPr>
            <a:xfrm>
              <a:off x="1371600" y="421481"/>
              <a:ext cx="457199" cy="457199"/>
            </a:xfrm>
            <a:prstGeom prst="rect">
              <a:avLst/>
            </a:prstGeom>
            <a:noFill/>
            <a:ln>
              <a:noFill/>
            </a:ln>
          </p:spPr>
        </p:pic>
        <p:pic>
          <p:nvPicPr>
            <p:cNvPr id="91" name="Google Shape;91;p12"/>
            <p:cNvPicPr preferRelativeResize="0"/>
            <p:nvPr/>
          </p:nvPicPr>
          <p:blipFill rotWithShape="1">
            <a:blip r:embed="rId15">
              <a:alphaModFix/>
            </a:blip>
            <a:srcRect/>
            <a:stretch/>
          </p:blipFill>
          <p:spPr>
            <a:xfrm>
              <a:off x="1235868" y="1164431"/>
              <a:ext cx="457199" cy="457199"/>
            </a:xfrm>
            <a:prstGeom prst="rect">
              <a:avLst/>
            </a:prstGeom>
            <a:noFill/>
            <a:ln>
              <a:noFill/>
            </a:ln>
          </p:spPr>
        </p:pic>
        <p:pic>
          <p:nvPicPr>
            <p:cNvPr id="92" name="Google Shape;92;p12"/>
            <p:cNvPicPr preferRelativeResize="0"/>
            <p:nvPr/>
          </p:nvPicPr>
          <p:blipFill rotWithShape="1">
            <a:blip r:embed="rId16">
              <a:alphaModFix/>
            </a:blip>
            <a:srcRect/>
            <a:stretch/>
          </p:blipFill>
          <p:spPr>
            <a:xfrm>
              <a:off x="0" y="3464718"/>
              <a:ext cx="1600199" cy="1678781"/>
            </a:xfrm>
            <a:prstGeom prst="rect">
              <a:avLst/>
            </a:prstGeom>
            <a:noFill/>
            <a:ln>
              <a:noFill/>
            </a:ln>
          </p:spPr>
        </p:pic>
        <p:pic>
          <p:nvPicPr>
            <p:cNvPr id="93" name="Google Shape;93;p12"/>
            <p:cNvPicPr preferRelativeResize="0"/>
            <p:nvPr/>
          </p:nvPicPr>
          <p:blipFill rotWithShape="1">
            <a:blip r:embed="rId17">
              <a:alphaModFix/>
            </a:blip>
            <a:srcRect/>
            <a:stretch/>
          </p:blipFill>
          <p:spPr>
            <a:xfrm>
              <a:off x="7579518" y="0"/>
              <a:ext cx="1564480" cy="1657349"/>
            </a:xfrm>
            <a:prstGeom prst="rect">
              <a:avLst/>
            </a:prstGeom>
            <a:noFill/>
            <a:ln>
              <a:noFill/>
            </a:ln>
          </p:spPr>
        </p:pic>
        <p:pic>
          <p:nvPicPr>
            <p:cNvPr id="94" name="Google Shape;94;p12"/>
            <p:cNvPicPr preferRelativeResize="0"/>
            <p:nvPr/>
          </p:nvPicPr>
          <p:blipFill rotWithShape="1">
            <a:blip r:embed="rId18">
              <a:alphaModFix/>
            </a:blip>
            <a:srcRect/>
            <a:stretch/>
          </p:blipFill>
          <p:spPr>
            <a:xfrm>
              <a:off x="1518046" y="875979"/>
              <a:ext cx="1807368" cy="3336131"/>
            </a:xfrm>
            <a:prstGeom prst="rect">
              <a:avLst/>
            </a:prstGeom>
            <a:noFill/>
            <a:ln>
              <a:noFill/>
            </a:ln>
          </p:spPr>
        </p:pic>
      </p:grpSp>
      <p:sp>
        <p:nvSpPr>
          <p:cNvPr id="95" name="Google Shape;95;p12"/>
          <p:cNvSpPr txBox="1"/>
          <p:nvPr/>
        </p:nvSpPr>
        <p:spPr>
          <a:xfrm>
            <a:off x="4172657" y="2288249"/>
            <a:ext cx="2836200" cy="5670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800"/>
              <a:buFont typeface="Arial"/>
              <a:buNone/>
            </a:pPr>
            <a:r>
              <a:rPr lang="en" sz="1800" b="0" i="0" u="none" strike="noStrike" cap="none">
                <a:solidFill>
                  <a:schemeClr val="lt1"/>
                </a:solidFill>
                <a:latin typeface="Trebuchet MS"/>
                <a:ea typeface="Trebuchet MS"/>
                <a:cs typeface="Trebuchet MS"/>
                <a:sym typeface="Trebuchet MS"/>
              </a:rPr>
              <a:t>CAMPAIGN EXECUTION </a:t>
            </a:r>
            <a:r>
              <a:rPr lang="en" sz="1800">
                <a:solidFill>
                  <a:schemeClr val="lt1"/>
                </a:solidFill>
                <a:latin typeface="Trebuchet MS"/>
                <a:ea typeface="Trebuchet MS"/>
                <a:cs typeface="Trebuchet MS"/>
                <a:sym typeface="Trebuchet MS"/>
              </a:rPr>
              <a:t>GUIDELINES</a:t>
            </a:r>
            <a:endParaRPr sz="18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13"/>
          <p:cNvPicPr preferRelativeResize="0"/>
          <p:nvPr/>
        </p:nvPicPr>
        <p:blipFill rotWithShape="1">
          <a:blip r:embed="rId3">
            <a:alphaModFix/>
          </a:blip>
          <a:srcRect/>
          <a:stretch/>
        </p:blipFill>
        <p:spPr>
          <a:xfrm>
            <a:off x="1" y="4750595"/>
            <a:ext cx="9143999" cy="392905"/>
          </a:xfrm>
          <a:prstGeom prst="rect">
            <a:avLst/>
          </a:prstGeom>
          <a:noFill/>
          <a:ln>
            <a:noFill/>
          </a:ln>
        </p:spPr>
      </p:pic>
      <p:sp>
        <p:nvSpPr>
          <p:cNvPr id="101" name="Google Shape;101;p13"/>
          <p:cNvSpPr txBox="1"/>
          <p:nvPr/>
        </p:nvSpPr>
        <p:spPr>
          <a:xfrm>
            <a:off x="130201" y="4886377"/>
            <a:ext cx="1364252" cy="257122"/>
          </a:xfrm>
          <a:prstGeom prst="rect">
            <a:avLst/>
          </a:prstGeom>
          <a:noFill/>
          <a:ln>
            <a:noFill/>
          </a:ln>
        </p:spPr>
        <p:txBody>
          <a:bodyPr spcFirstLastPara="1" wrap="square" lIns="0" tIns="6975" rIns="0" bIns="0" anchor="t" anchorCtr="0">
            <a:spAutoFit/>
          </a:bodyPr>
          <a:lstStyle/>
          <a:p>
            <a:pPr marL="12700" marR="0" lvl="0" indent="0" algn="l" rtl="0">
              <a:lnSpc>
                <a:spcPct val="100000"/>
              </a:lnSpc>
              <a:spcBef>
                <a:spcPts val="0"/>
              </a:spcBef>
              <a:spcAft>
                <a:spcPts val="0"/>
              </a:spcAft>
              <a:buClr>
                <a:srgbClr val="000000"/>
              </a:buClr>
              <a:buSzPts val="800"/>
              <a:buFont typeface="Arial"/>
              <a:buNone/>
            </a:pPr>
            <a:r>
              <a:rPr lang="en" sz="800" b="0" i="0" u="sng" strike="noStrike" cap="none">
                <a:solidFill>
                  <a:schemeClr val="hlink"/>
                </a:solidFill>
                <a:latin typeface="Calibri"/>
                <a:ea typeface="Calibri"/>
                <a:cs typeface="Calibri"/>
                <a:sym typeface="Calibri"/>
                <a:hlinkClick r:id="rId4"/>
              </a:rPr>
              <a:t>http://www.themediaant.com/</a:t>
            </a:r>
            <a:endParaRPr sz="700" b="0" i="0" u="none" strike="noStrike" cap="none">
              <a:solidFill>
                <a:srgbClr val="FFFFFF"/>
              </a:solidFill>
              <a:latin typeface="Trebuchet MS"/>
              <a:ea typeface="Trebuchet MS"/>
              <a:cs typeface="Trebuchet MS"/>
              <a:sym typeface="Trebuchet MS"/>
            </a:endParaRPr>
          </a:p>
          <a:p>
            <a:pPr marL="12700" marR="0" lvl="0" indent="0" algn="l" rtl="0">
              <a:lnSpc>
                <a:spcPct val="100000"/>
              </a:lnSpc>
              <a:spcBef>
                <a:spcPts val="200"/>
              </a:spcBef>
              <a:spcAft>
                <a:spcPts val="0"/>
              </a:spcAft>
              <a:buClr>
                <a:srgbClr val="000000"/>
              </a:buClr>
              <a:buSzPts val="700"/>
              <a:buFont typeface="Arial"/>
              <a:buNone/>
            </a:pPr>
            <a:endParaRPr sz="700" b="0" i="0" u="none" strike="noStrike" cap="none">
              <a:solidFill>
                <a:schemeClr val="dk1"/>
              </a:solidFill>
              <a:latin typeface="Trebuchet MS"/>
              <a:ea typeface="Trebuchet MS"/>
              <a:cs typeface="Trebuchet MS"/>
              <a:sym typeface="Trebuchet MS"/>
            </a:endParaRPr>
          </a:p>
        </p:txBody>
      </p:sp>
      <p:sp>
        <p:nvSpPr>
          <p:cNvPr id="2" name="Rectangle 1">
            <a:extLst>
              <a:ext uri="{FF2B5EF4-FFF2-40B4-BE49-F238E27FC236}">
                <a16:creationId xmlns:a16="http://schemas.microsoft.com/office/drawing/2014/main" id="{A9609114-1705-7100-0091-F4D679BE7AB8}"/>
              </a:ext>
            </a:extLst>
          </p:cNvPr>
          <p:cNvSpPr/>
          <p:nvPr/>
        </p:nvSpPr>
        <p:spPr>
          <a:xfrm>
            <a:off x="0" y="0"/>
            <a:ext cx="9143999" cy="319668"/>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Google Shape;102;p13">
            <a:extLst>
              <a:ext uri="{FF2B5EF4-FFF2-40B4-BE49-F238E27FC236}">
                <a16:creationId xmlns:a16="http://schemas.microsoft.com/office/drawing/2014/main" id="{4CF4BAE5-E84A-1BCB-2C0C-1C19BBE97A59}"/>
              </a:ext>
            </a:extLst>
          </p:cNvPr>
          <p:cNvSpPr txBox="1"/>
          <p:nvPr/>
        </p:nvSpPr>
        <p:spPr>
          <a:xfrm>
            <a:off x="2207067" y="-51816"/>
            <a:ext cx="4737300" cy="4233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300"/>
              <a:buFont typeface="Arial"/>
              <a:buNone/>
            </a:pPr>
            <a:r>
              <a:rPr lang="en" sz="2300" b="1" i="0" u="none" strike="noStrike" cap="none" dirty="0">
                <a:solidFill>
                  <a:schemeClr val="bg1"/>
                </a:solidFill>
                <a:latin typeface="Calibri"/>
                <a:ea typeface="Calibri"/>
                <a:cs typeface="Calibri"/>
                <a:sym typeface="Calibri"/>
              </a:rPr>
              <a:t>CAMPAIGN EXECUTION </a:t>
            </a:r>
            <a:r>
              <a:rPr lang="en" sz="2300" b="1" dirty="0">
                <a:solidFill>
                  <a:schemeClr val="bg1"/>
                </a:solidFill>
                <a:latin typeface="Calibri"/>
                <a:ea typeface="Calibri"/>
                <a:cs typeface="Calibri"/>
                <a:sym typeface="Calibri"/>
              </a:rPr>
              <a:t>GUIDELINES</a:t>
            </a:r>
            <a:endParaRPr sz="2300" b="1" i="0" u="none" strike="noStrike" cap="none" dirty="0">
              <a:solidFill>
                <a:schemeClr val="bg1"/>
              </a:solidFill>
              <a:latin typeface="Calibri"/>
              <a:ea typeface="Calibri"/>
              <a:cs typeface="Calibri"/>
              <a:sym typeface="Calibri"/>
            </a:endParaRPr>
          </a:p>
        </p:txBody>
      </p:sp>
      <p:sp>
        <p:nvSpPr>
          <p:cNvPr id="4" name="TextBox 3">
            <a:extLst>
              <a:ext uri="{FF2B5EF4-FFF2-40B4-BE49-F238E27FC236}">
                <a16:creationId xmlns:a16="http://schemas.microsoft.com/office/drawing/2014/main" id="{F8FED03B-5418-DC15-B413-E4651189E7A5}"/>
              </a:ext>
            </a:extLst>
          </p:cNvPr>
          <p:cNvSpPr txBox="1"/>
          <p:nvPr/>
        </p:nvSpPr>
        <p:spPr>
          <a:xfrm>
            <a:off x="578517" y="515826"/>
            <a:ext cx="8501472" cy="5493812"/>
          </a:xfrm>
          <a:prstGeom prst="rect">
            <a:avLst/>
          </a:prstGeom>
          <a:noFill/>
        </p:spPr>
        <p:txBody>
          <a:bodyPr wrap="square" rtlCol="0">
            <a:spAutoFit/>
          </a:bodyPr>
          <a:lstStyle/>
          <a:p>
            <a:r>
              <a:rPr lang="en-US" sz="1300" dirty="0"/>
              <a:t>After the creatives ( scripts/briefs/images) are provided, it will go for jingle production, once the creative/jingle is approved by the client, it’ll take up to 24-48 hours to make the campaign go live on the platform.</a:t>
            </a:r>
          </a:p>
          <a:p>
            <a:endParaRPr lang="en-US" sz="1300" dirty="0"/>
          </a:p>
          <a:p>
            <a:r>
              <a:rPr lang="en-US" sz="1300" dirty="0"/>
              <a:t>If any changes need to be made to the creative, it will take up to 5 working hours to make the new changes, once approved by the client it takes 24 hours to integrate the new changes into the ongoing campaign. </a:t>
            </a:r>
          </a:p>
          <a:p>
            <a:endParaRPr lang="en-US" sz="1300" dirty="0"/>
          </a:p>
          <a:p>
            <a:r>
              <a:rPr lang="en-US" sz="1300" dirty="0"/>
              <a:t>No campaign booking can be done on weekends. </a:t>
            </a:r>
          </a:p>
          <a:p>
            <a:endParaRPr lang="en-US" sz="1300" dirty="0"/>
          </a:p>
          <a:p>
            <a:r>
              <a:rPr lang="en-US" sz="1300" dirty="0"/>
              <a:t>If campaign has to go live on weekend it is recommended to do the booking before 4pm on Friday along with the approved creative, if the creatives comes after 5pm on Friday it will be taken up on Monday.</a:t>
            </a:r>
          </a:p>
          <a:p>
            <a:endParaRPr lang="en-US" sz="1300" dirty="0"/>
          </a:p>
          <a:p>
            <a:r>
              <a:rPr lang="en-US" sz="1300" dirty="0">
                <a:latin typeface="Arial" panose="020B0604020202020204" pitchFamily="34" charset="0"/>
              </a:rPr>
              <a:t>Brands will be provided with the Log Reports ( tentative time slot of when the ad will run) prior the campaign goes live and once the campaign ends the </a:t>
            </a:r>
            <a:r>
              <a:rPr lang="en-US" sz="1300" dirty="0">
                <a:latin typeface="Arial" panose="020B0604020202020204" pitchFamily="34" charset="0"/>
                <a:hlinkClick r:id="rId5"/>
              </a:rPr>
              <a:t>Broadcast Certificate Report</a:t>
            </a:r>
            <a:r>
              <a:rPr lang="en-US" sz="1300" dirty="0">
                <a:latin typeface="Arial" panose="020B0604020202020204" pitchFamily="34" charset="0"/>
              </a:rPr>
              <a:t> (the exact time slots) will be shared with the client.</a:t>
            </a:r>
            <a:endParaRPr lang="en-US" sz="1300" b="0" i="0" dirty="0">
              <a:solidFill>
                <a:srgbClr val="000000"/>
              </a:solidFill>
              <a:effectLst/>
              <a:latin typeface="Arial" panose="020B0604020202020204" pitchFamily="34" charset="0"/>
            </a:endParaRPr>
          </a:p>
          <a:p>
            <a:endParaRPr lang="en-US" sz="1300" dirty="0">
              <a:latin typeface="Arial" panose="020B0604020202020204" pitchFamily="34" charset="0"/>
            </a:endParaRPr>
          </a:p>
          <a:p>
            <a:r>
              <a:rPr lang="en-US" sz="1300" dirty="0">
                <a:latin typeface="Arial" panose="020B0604020202020204" pitchFamily="34" charset="0"/>
              </a:rPr>
              <a:t>Log reports are provided on weekend as well however in few cases if log reports are not provided broadcaster certificate reports are provided at the end of the campaign.</a:t>
            </a:r>
          </a:p>
          <a:p>
            <a:endParaRPr lang="en-US" sz="1300" dirty="0">
              <a:latin typeface="Arial" panose="020B0604020202020204" pitchFamily="34" charset="0"/>
            </a:endParaRPr>
          </a:p>
          <a:p>
            <a:r>
              <a:rPr lang="en-US" sz="1300" b="0" i="0" dirty="0">
                <a:solidFill>
                  <a:srgbClr val="202124"/>
                </a:solidFill>
                <a:effectLst/>
                <a:latin typeface="Roboto" panose="02000000000000000000" pitchFamily="2" charset="0"/>
              </a:rPr>
              <a:t>Disclaimer(to be provided by the client) is mandatory for online betting and trading platform ads.</a:t>
            </a:r>
            <a:endParaRPr lang="en-US" sz="1300" dirty="0">
              <a:latin typeface="Arial" panose="020B0604020202020204" pitchFamily="34" charset="0"/>
            </a:endParaRPr>
          </a:p>
          <a:p>
            <a:endParaRPr lang="en-US" sz="1300" b="0" i="0" dirty="0">
              <a:solidFill>
                <a:srgbClr val="000000"/>
              </a:solidFill>
              <a:effectLst/>
              <a:latin typeface="Arial" panose="020B0604020202020204" pitchFamily="34" charset="0"/>
            </a:endParaRPr>
          </a:p>
          <a:p>
            <a:endParaRPr lang="en-US" sz="1300" dirty="0">
              <a:latin typeface="Arial" panose="020B0604020202020204" pitchFamily="34" charset="0"/>
            </a:endParaRPr>
          </a:p>
          <a:p>
            <a:endParaRPr lang="en-US" sz="1300" b="0" i="0" dirty="0">
              <a:solidFill>
                <a:srgbClr val="000000"/>
              </a:solidFill>
              <a:effectLst/>
              <a:latin typeface="Arial" panose="020B0604020202020204" pitchFamily="34" charset="0"/>
            </a:endParaRPr>
          </a:p>
          <a:p>
            <a:endParaRPr lang="en-US" sz="1300" dirty="0">
              <a:latin typeface="Arial" panose="020B0604020202020204" pitchFamily="34" charset="0"/>
            </a:endParaRPr>
          </a:p>
          <a:p>
            <a:endParaRPr lang="en-US" sz="1300" b="0" i="0" dirty="0">
              <a:solidFill>
                <a:srgbClr val="000000"/>
              </a:solidFill>
              <a:effectLst/>
              <a:latin typeface="Arial" panose="020B0604020202020204" pitchFamily="34" charset="0"/>
            </a:endParaRPr>
          </a:p>
          <a:p>
            <a:endParaRPr lang="en-US" sz="1300" dirty="0">
              <a:latin typeface="Arial" panose="020B0604020202020204" pitchFamily="34" charset="0"/>
            </a:endParaRPr>
          </a:p>
          <a:p>
            <a:endParaRPr lang="en-IN" sz="1300" dirty="0"/>
          </a:p>
        </p:txBody>
      </p:sp>
      <p:pic>
        <p:nvPicPr>
          <p:cNvPr id="6" name="Google Shape;107;p13">
            <a:extLst>
              <a:ext uri="{FF2B5EF4-FFF2-40B4-BE49-F238E27FC236}">
                <a16:creationId xmlns:a16="http://schemas.microsoft.com/office/drawing/2014/main" id="{70A3CE7E-8343-019F-2789-2735411A0051}"/>
              </a:ext>
            </a:extLst>
          </p:cNvPr>
          <p:cNvPicPr preferRelativeResize="0"/>
          <p:nvPr/>
        </p:nvPicPr>
        <p:blipFill>
          <a:blip r:embed="rId6">
            <a:alphaModFix/>
          </a:blip>
          <a:stretch>
            <a:fillRect/>
          </a:stretch>
        </p:blipFill>
        <p:spPr>
          <a:xfrm>
            <a:off x="290483" y="2221794"/>
            <a:ext cx="299545" cy="290456"/>
          </a:xfrm>
          <a:prstGeom prst="rect">
            <a:avLst/>
          </a:prstGeom>
          <a:noFill/>
          <a:ln>
            <a:noFill/>
          </a:ln>
        </p:spPr>
      </p:pic>
      <p:pic>
        <p:nvPicPr>
          <p:cNvPr id="8" name="Graphic 7" descr="Daily calendar with solid fill">
            <a:extLst>
              <a:ext uri="{FF2B5EF4-FFF2-40B4-BE49-F238E27FC236}">
                <a16:creationId xmlns:a16="http://schemas.microsoft.com/office/drawing/2014/main" id="{79121070-3119-4191-2373-E0751425AE6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34944" y="2810792"/>
            <a:ext cx="382859" cy="382859"/>
          </a:xfrm>
          <a:prstGeom prst="rect">
            <a:avLst/>
          </a:prstGeom>
        </p:spPr>
      </p:pic>
      <p:pic>
        <p:nvPicPr>
          <p:cNvPr id="10" name="Graphic 9" descr="Document with solid fill">
            <a:extLst>
              <a:ext uri="{FF2B5EF4-FFF2-40B4-BE49-F238E27FC236}">
                <a16:creationId xmlns:a16="http://schemas.microsoft.com/office/drawing/2014/main" id="{5749E4D0-7452-9B07-DC05-D7E87BF460A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62566" y="3536204"/>
            <a:ext cx="315951" cy="315951"/>
          </a:xfrm>
          <a:prstGeom prst="rect">
            <a:avLst/>
          </a:prstGeom>
        </p:spPr>
      </p:pic>
      <p:pic>
        <p:nvPicPr>
          <p:cNvPr id="12" name="Graphic 11" descr="Call center with solid fill">
            <a:extLst>
              <a:ext uri="{FF2B5EF4-FFF2-40B4-BE49-F238E27FC236}">
                <a16:creationId xmlns:a16="http://schemas.microsoft.com/office/drawing/2014/main" id="{D00B00BA-5BDC-F0DF-4E55-5A6771EEC1D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70298" y="1658310"/>
            <a:ext cx="322486" cy="322486"/>
          </a:xfrm>
          <a:prstGeom prst="rect">
            <a:avLst/>
          </a:prstGeom>
        </p:spPr>
      </p:pic>
      <p:pic>
        <p:nvPicPr>
          <p:cNvPr id="14" name="Graphic 13" descr="Clock with solid fill">
            <a:extLst>
              <a:ext uri="{FF2B5EF4-FFF2-40B4-BE49-F238E27FC236}">
                <a16:creationId xmlns:a16="http://schemas.microsoft.com/office/drawing/2014/main" id="{8A2BDEE5-1148-30F4-527E-E0EB10C99BD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65275" y="1139737"/>
            <a:ext cx="353468" cy="353468"/>
          </a:xfrm>
          <a:prstGeom prst="rect">
            <a:avLst/>
          </a:prstGeom>
        </p:spPr>
      </p:pic>
      <p:pic>
        <p:nvPicPr>
          <p:cNvPr id="16" name="Graphic 15" descr="Hourglass Finished with solid fill">
            <a:extLst>
              <a:ext uri="{FF2B5EF4-FFF2-40B4-BE49-F238E27FC236}">
                <a16:creationId xmlns:a16="http://schemas.microsoft.com/office/drawing/2014/main" id="{CF2642B9-5C25-073B-0C30-4B64B28E930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28026" y="614957"/>
            <a:ext cx="278466" cy="278466"/>
          </a:xfrm>
          <a:prstGeom prst="rect">
            <a:avLst/>
          </a:prstGeom>
        </p:spPr>
      </p:pic>
      <p:pic>
        <p:nvPicPr>
          <p:cNvPr id="18" name="Graphic 17" descr="No sign with solid fill">
            <a:extLst>
              <a:ext uri="{FF2B5EF4-FFF2-40B4-BE49-F238E27FC236}">
                <a16:creationId xmlns:a16="http://schemas.microsoft.com/office/drawing/2014/main" id="{56672D66-0CFC-E844-F032-8AB7BED2543E}"/>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315887" y="1730707"/>
            <a:ext cx="231309" cy="231309"/>
          </a:xfrm>
          <a:prstGeom prst="rect">
            <a:avLst/>
          </a:prstGeom>
        </p:spPr>
      </p:pic>
      <p:pic>
        <p:nvPicPr>
          <p:cNvPr id="20" name="Graphic 19" descr="Warning with solid fill">
            <a:extLst>
              <a:ext uri="{FF2B5EF4-FFF2-40B4-BE49-F238E27FC236}">
                <a16:creationId xmlns:a16="http://schemas.microsoft.com/office/drawing/2014/main" id="{382237C7-BEDE-46D8-710D-13D6382CF627}"/>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233125" y="4008458"/>
            <a:ext cx="315951" cy="315951"/>
          </a:xfrm>
          <a:prstGeom prst="rect">
            <a:avLst/>
          </a:prstGeom>
        </p:spPr>
      </p:pic>
      <p:pic>
        <p:nvPicPr>
          <p:cNvPr id="22" name="Graphic 21" descr="Magnifying glass with solid fill">
            <a:extLst>
              <a:ext uri="{FF2B5EF4-FFF2-40B4-BE49-F238E27FC236}">
                <a16:creationId xmlns:a16="http://schemas.microsoft.com/office/drawing/2014/main" id="{E55F6C82-6C60-9008-16F7-8320415BAA1D}"/>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rot="4367482">
            <a:off x="235212" y="4023201"/>
            <a:ext cx="322486" cy="322486"/>
          </a:xfrm>
          <a:prstGeom prst="rect">
            <a:avLst/>
          </a:prstGeom>
        </p:spPr>
      </p:pic>
    </p:spTree>
    <p:extLst>
      <p:ext uri="{BB962C8B-B14F-4D97-AF65-F5344CB8AC3E}">
        <p14:creationId xmlns:p14="http://schemas.microsoft.com/office/powerpoint/2010/main" val="3283579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14"/>
          <p:cNvPicPr preferRelativeResize="0"/>
          <p:nvPr/>
        </p:nvPicPr>
        <p:blipFill rotWithShape="1">
          <a:blip r:embed="rId3">
            <a:alphaModFix/>
          </a:blip>
          <a:srcRect/>
          <a:stretch/>
        </p:blipFill>
        <p:spPr>
          <a:xfrm>
            <a:off x="8372475" y="978693"/>
            <a:ext cx="771524" cy="900112"/>
          </a:xfrm>
          <a:prstGeom prst="rect">
            <a:avLst/>
          </a:prstGeom>
          <a:noFill/>
          <a:ln>
            <a:noFill/>
          </a:ln>
        </p:spPr>
      </p:pic>
      <p:grpSp>
        <p:nvGrpSpPr>
          <p:cNvPr id="114" name="Google Shape;114;p14"/>
          <p:cNvGrpSpPr/>
          <p:nvPr/>
        </p:nvGrpSpPr>
        <p:grpSpPr>
          <a:xfrm>
            <a:off x="7486650" y="4271963"/>
            <a:ext cx="1657349" cy="871537"/>
            <a:chOff x="7486650" y="4271962"/>
            <a:chExt cx="1657349" cy="871537"/>
          </a:xfrm>
        </p:grpSpPr>
        <p:pic>
          <p:nvPicPr>
            <p:cNvPr id="115" name="Google Shape;115;p14"/>
            <p:cNvPicPr preferRelativeResize="0"/>
            <p:nvPr/>
          </p:nvPicPr>
          <p:blipFill rotWithShape="1">
            <a:blip r:embed="rId4">
              <a:alphaModFix/>
            </a:blip>
            <a:srcRect/>
            <a:stretch/>
          </p:blipFill>
          <p:spPr>
            <a:xfrm>
              <a:off x="7486650" y="4550568"/>
              <a:ext cx="1657349" cy="592931"/>
            </a:xfrm>
            <a:prstGeom prst="rect">
              <a:avLst/>
            </a:prstGeom>
            <a:noFill/>
            <a:ln>
              <a:noFill/>
            </a:ln>
          </p:spPr>
        </p:pic>
        <p:pic>
          <p:nvPicPr>
            <p:cNvPr id="116" name="Google Shape;116;p14"/>
            <p:cNvPicPr preferRelativeResize="0"/>
            <p:nvPr/>
          </p:nvPicPr>
          <p:blipFill rotWithShape="1">
            <a:blip r:embed="rId5">
              <a:alphaModFix/>
            </a:blip>
            <a:srcRect/>
            <a:stretch/>
          </p:blipFill>
          <p:spPr>
            <a:xfrm>
              <a:off x="8172450" y="4271962"/>
              <a:ext cx="464343" cy="264318"/>
            </a:xfrm>
            <a:prstGeom prst="rect">
              <a:avLst/>
            </a:prstGeom>
            <a:noFill/>
            <a:ln>
              <a:noFill/>
            </a:ln>
          </p:spPr>
        </p:pic>
      </p:grpSp>
      <p:pic>
        <p:nvPicPr>
          <p:cNvPr id="117" name="Google Shape;117;p14"/>
          <p:cNvPicPr preferRelativeResize="0"/>
          <p:nvPr/>
        </p:nvPicPr>
        <p:blipFill rotWithShape="1">
          <a:blip r:embed="rId6">
            <a:alphaModFix/>
          </a:blip>
          <a:srcRect/>
          <a:stretch/>
        </p:blipFill>
        <p:spPr>
          <a:xfrm>
            <a:off x="6400801" y="1764506"/>
            <a:ext cx="814387" cy="271462"/>
          </a:xfrm>
          <a:prstGeom prst="rect">
            <a:avLst/>
          </a:prstGeom>
          <a:noFill/>
          <a:ln>
            <a:noFill/>
          </a:ln>
        </p:spPr>
      </p:pic>
      <p:pic>
        <p:nvPicPr>
          <p:cNvPr id="118" name="Google Shape;118;p14"/>
          <p:cNvPicPr preferRelativeResize="0"/>
          <p:nvPr/>
        </p:nvPicPr>
        <p:blipFill rotWithShape="1">
          <a:blip r:embed="rId7">
            <a:alphaModFix/>
          </a:blip>
          <a:srcRect/>
          <a:stretch/>
        </p:blipFill>
        <p:spPr>
          <a:xfrm>
            <a:off x="2021682" y="1371601"/>
            <a:ext cx="700087" cy="235743"/>
          </a:xfrm>
          <a:prstGeom prst="rect">
            <a:avLst/>
          </a:prstGeom>
          <a:noFill/>
          <a:ln>
            <a:noFill/>
          </a:ln>
        </p:spPr>
      </p:pic>
      <p:pic>
        <p:nvPicPr>
          <p:cNvPr id="119" name="Google Shape;119;p14"/>
          <p:cNvPicPr preferRelativeResize="0"/>
          <p:nvPr/>
        </p:nvPicPr>
        <p:blipFill rotWithShape="1">
          <a:blip r:embed="rId8">
            <a:alphaModFix/>
          </a:blip>
          <a:srcRect/>
          <a:stretch/>
        </p:blipFill>
        <p:spPr>
          <a:xfrm>
            <a:off x="2800350" y="2743201"/>
            <a:ext cx="1071562" cy="350043"/>
          </a:xfrm>
          <a:prstGeom prst="rect">
            <a:avLst/>
          </a:prstGeom>
          <a:noFill/>
          <a:ln>
            <a:noFill/>
          </a:ln>
        </p:spPr>
      </p:pic>
      <p:pic>
        <p:nvPicPr>
          <p:cNvPr id="120" name="Google Shape;120;p14"/>
          <p:cNvPicPr preferRelativeResize="0"/>
          <p:nvPr/>
        </p:nvPicPr>
        <p:blipFill rotWithShape="1">
          <a:blip r:embed="rId8">
            <a:alphaModFix/>
          </a:blip>
          <a:srcRect/>
          <a:stretch/>
        </p:blipFill>
        <p:spPr>
          <a:xfrm>
            <a:off x="6743700" y="3143251"/>
            <a:ext cx="1071562" cy="350043"/>
          </a:xfrm>
          <a:prstGeom prst="rect">
            <a:avLst/>
          </a:prstGeom>
          <a:noFill/>
          <a:ln>
            <a:noFill/>
          </a:ln>
        </p:spPr>
      </p:pic>
      <p:pic>
        <p:nvPicPr>
          <p:cNvPr id="121" name="Google Shape;121;p14"/>
          <p:cNvPicPr preferRelativeResize="0"/>
          <p:nvPr/>
        </p:nvPicPr>
        <p:blipFill rotWithShape="1">
          <a:blip r:embed="rId9">
            <a:alphaModFix/>
          </a:blip>
          <a:srcRect/>
          <a:stretch/>
        </p:blipFill>
        <p:spPr>
          <a:xfrm>
            <a:off x="421481" y="2664619"/>
            <a:ext cx="778668" cy="250031"/>
          </a:xfrm>
          <a:prstGeom prst="rect">
            <a:avLst/>
          </a:prstGeom>
          <a:noFill/>
          <a:ln>
            <a:noFill/>
          </a:ln>
        </p:spPr>
      </p:pic>
      <p:pic>
        <p:nvPicPr>
          <p:cNvPr id="122" name="Google Shape;122;p14"/>
          <p:cNvPicPr preferRelativeResize="0"/>
          <p:nvPr/>
        </p:nvPicPr>
        <p:blipFill rotWithShape="1">
          <a:blip r:embed="rId10">
            <a:alphaModFix/>
          </a:blip>
          <a:srcRect/>
          <a:stretch/>
        </p:blipFill>
        <p:spPr>
          <a:xfrm>
            <a:off x="4932758" y="1896667"/>
            <a:ext cx="4211242" cy="3246833"/>
          </a:xfrm>
          <a:prstGeom prst="rect">
            <a:avLst/>
          </a:prstGeom>
          <a:noFill/>
          <a:ln>
            <a:noFill/>
          </a:ln>
        </p:spPr>
      </p:pic>
      <p:grpSp>
        <p:nvGrpSpPr>
          <p:cNvPr id="123" name="Google Shape;123;p14"/>
          <p:cNvGrpSpPr/>
          <p:nvPr/>
        </p:nvGrpSpPr>
        <p:grpSpPr>
          <a:xfrm>
            <a:off x="1" y="1400176"/>
            <a:ext cx="6050679" cy="3743324"/>
            <a:chOff x="0" y="1400175"/>
            <a:chExt cx="6050679" cy="3743324"/>
          </a:xfrm>
        </p:grpSpPr>
        <p:pic>
          <p:nvPicPr>
            <p:cNvPr id="124" name="Google Shape;124;p14"/>
            <p:cNvPicPr preferRelativeResize="0"/>
            <p:nvPr/>
          </p:nvPicPr>
          <p:blipFill rotWithShape="1">
            <a:blip r:embed="rId11">
              <a:alphaModFix/>
            </a:blip>
            <a:srcRect/>
            <a:stretch/>
          </p:blipFill>
          <p:spPr>
            <a:xfrm>
              <a:off x="0" y="1896666"/>
              <a:ext cx="4236243" cy="3246833"/>
            </a:xfrm>
            <a:prstGeom prst="rect">
              <a:avLst/>
            </a:prstGeom>
            <a:noFill/>
            <a:ln>
              <a:noFill/>
            </a:ln>
          </p:spPr>
        </p:pic>
        <p:pic>
          <p:nvPicPr>
            <p:cNvPr id="125" name="Google Shape;125;p14"/>
            <p:cNvPicPr preferRelativeResize="0"/>
            <p:nvPr/>
          </p:nvPicPr>
          <p:blipFill rotWithShape="1">
            <a:blip r:embed="rId12">
              <a:alphaModFix/>
            </a:blip>
            <a:srcRect/>
            <a:stretch/>
          </p:blipFill>
          <p:spPr>
            <a:xfrm>
              <a:off x="3114598" y="3071812"/>
              <a:ext cx="2936081" cy="2071687"/>
            </a:xfrm>
            <a:prstGeom prst="rect">
              <a:avLst/>
            </a:prstGeom>
            <a:noFill/>
            <a:ln>
              <a:noFill/>
            </a:ln>
          </p:spPr>
        </p:pic>
        <p:pic>
          <p:nvPicPr>
            <p:cNvPr id="126" name="Google Shape;126;p14"/>
            <p:cNvPicPr preferRelativeResize="0"/>
            <p:nvPr/>
          </p:nvPicPr>
          <p:blipFill rotWithShape="1">
            <a:blip r:embed="rId13">
              <a:alphaModFix/>
            </a:blip>
            <a:srcRect/>
            <a:stretch/>
          </p:blipFill>
          <p:spPr>
            <a:xfrm>
              <a:off x="4193381" y="1400175"/>
              <a:ext cx="750093" cy="507206"/>
            </a:xfrm>
            <a:prstGeom prst="rect">
              <a:avLst/>
            </a:prstGeom>
            <a:noFill/>
            <a:ln>
              <a:noFill/>
            </a:ln>
          </p:spPr>
        </p:pic>
      </p:grpSp>
      <p:sp>
        <p:nvSpPr>
          <p:cNvPr id="127" name="Google Shape;127;p14"/>
          <p:cNvSpPr txBox="1"/>
          <p:nvPr/>
        </p:nvSpPr>
        <p:spPr>
          <a:xfrm>
            <a:off x="4030639" y="2035982"/>
            <a:ext cx="1082700" cy="820500"/>
          </a:xfrm>
          <a:prstGeom prst="rect">
            <a:avLst/>
          </a:prstGeom>
          <a:noFill/>
          <a:ln>
            <a:noFill/>
          </a:ln>
        </p:spPr>
        <p:txBody>
          <a:bodyPr spcFirstLastPara="1" wrap="square" lIns="0" tIns="12050" rIns="0" bIns="0" anchor="t" anchorCtr="0">
            <a:spAutoFit/>
          </a:bodyPr>
          <a:lstStyle/>
          <a:p>
            <a:pPr marL="228600" marR="0" lvl="0" indent="-215900" algn="l" rtl="0">
              <a:lnSpc>
                <a:spcPct val="118800"/>
              </a:lnSpc>
              <a:spcBef>
                <a:spcPts val="0"/>
              </a:spcBef>
              <a:spcAft>
                <a:spcPts val="0"/>
              </a:spcAft>
              <a:buClr>
                <a:srgbClr val="000000"/>
              </a:buClr>
              <a:buSzPts val="2400"/>
              <a:buFont typeface="Arial"/>
              <a:buNone/>
            </a:pPr>
            <a:r>
              <a:rPr lang="en" sz="2400" b="1" i="0" u="none" strike="noStrike" cap="none">
                <a:solidFill>
                  <a:srgbClr val="4E3BC9"/>
                </a:solidFill>
                <a:latin typeface="Trebuchet MS"/>
                <a:ea typeface="Trebuchet MS"/>
                <a:cs typeface="Trebuchet MS"/>
                <a:sym typeface="Trebuchet MS"/>
              </a:rPr>
              <a:t>Thank  You</a:t>
            </a:r>
            <a:endParaRPr sz="2400" b="0" i="0" u="none" strike="noStrike" cap="none">
              <a:solidFill>
                <a:schemeClr val="dk1"/>
              </a:solidFill>
              <a:latin typeface="Trebuchet MS"/>
              <a:ea typeface="Trebuchet MS"/>
              <a:cs typeface="Trebuchet MS"/>
              <a:sym typeface="Trebuchet MS"/>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488</TotalTime>
  <Words>252</Words>
  <Application>Microsoft Office PowerPoint</Application>
  <PresentationFormat>On-screen Show (16:9)</PresentationFormat>
  <Paragraphs>22</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Roboto</vt:lpstr>
      <vt:lpstr>Trebuchet MS</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TMA</dc:creator>
  <cp:lastModifiedBy>TMA</cp:lastModifiedBy>
  <cp:revision>8</cp:revision>
  <dcterms:modified xsi:type="dcterms:W3CDTF">2023-02-15T11:38:54Z</dcterms:modified>
</cp:coreProperties>
</file>