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8470900" cy="10058400"/>
  <p:notesSz cx="84709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82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F0E12-3564-2776-0846-9576BF22C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8863" y="1646133"/>
            <a:ext cx="6353175" cy="3501813"/>
          </a:xfrm>
        </p:spPr>
        <p:txBody>
          <a:bodyPr anchor="b"/>
          <a:lstStyle>
            <a:lvl1pPr algn="ctr">
              <a:defRPr sz="416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F56EE-46D6-00C0-49D9-1CC8715E2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8863" y="5282989"/>
            <a:ext cx="6353175" cy="2428451"/>
          </a:xfrm>
        </p:spPr>
        <p:txBody>
          <a:bodyPr/>
          <a:lstStyle>
            <a:lvl1pPr marL="0" indent="0" algn="ctr">
              <a:buNone/>
              <a:defRPr sz="1668"/>
            </a:lvl1pPr>
            <a:lvl2pPr marL="317663" indent="0" algn="ctr">
              <a:buNone/>
              <a:defRPr sz="1390"/>
            </a:lvl2pPr>
            <a:lvl3pPr marL="635325" indent="0" algn="ctr">
              <a:buNone/>
              <a:defRPr sz="1251"/>
            </a:lvl3pPr>
            <a:lvl4pPr marL="952988" indent="0" algn="ctr">
              <a:buNone/>
              <a:defRPr sz="1112"/>
            </a:lvl4pPr>
            <a:lvl5pPr marL="1270650" indent="0" algn="ctr">
              <a:buNone/>
              <a:defRPr sz="1112"/>
            </a:lvl5pPr>
            <a:lvl6pPr marL="1588313" indent="0" algn="ctr">
              <a:buNone/>
              <a:defRPr sz="1112"/>
            </a:lvl6pPr>
            <a:lvl7pPr marL="1905975" indent="0" algn="ctr">
              <a:buNone/>
              <a:defRPr sz="1112"/>
            </a:lvl7pPr>
            <a:lvl8pPr marL="2223638" indent="0" algn="ctr">
              <a:buNone/>
              <a:defRPr sz="1112"/>
            </a:lvl8pPr>
            <a:lvl9pPr marL="2541300" indent="0" algn="ctr">
              <a:buNone/>
              <a:defRPr sz="111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B2431-AF65-EC0F-23F2-E3ABA316C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F3BE9-70E4-F4DE-6B10-766D1D92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2FD31-98C8-CC0F-2E8D-BDC0ED412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7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37329-1AA9-1290-F5CE-B0B3A0D70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AE1D5-D3CC-907B-067F-A400A17C9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F30DE-241D-E29C-1C41-AD9B8764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992CB-4EF6-351D-F622-D5672C3A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AAD34-4463-C3BA-44A7-47565DDD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1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2CA39-948F-2DBF-04DF-C66F63375A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061988" y="535517"/>
            <a:ext cx="182653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CA74FE-4550-5CD4-9257-DB5B0A0D5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82374" y="535517"/>
            <a:ext cx="5373727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A00A5-BCE9-9044-2A53-11DCA652B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8254C-CC83-226D-0BBD-BB364F696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5A1C9-5DFC-D66C-8452-25AF1D7DE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16BCC-2498-8A6A-BFD5-E07FAF47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EA7D5-BFE4-AF48-6E14-CDF2F818D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046B0-69F8-C378-74F9-A1041A380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6B34D-0E52-6C9C-F914-54C9EC54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236E5-1F4F-3AD0-01B9-3B0797456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537AD-55F1-6BF8-1220-E9C582D3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63" y="2507617"/>
            <a:ext cx="7306151" cy="4184014"/>
          </a:xfrm>
        </p:spPr>
        <p:txBody>
          <a:bodyPr anchor="b"/>
          <a:lstStyle>
            <a:lvl1pPr>
              <a:defRPr sz="416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5D83B-325D-EB2E-FE57-B018CE994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7963" y="6731213"/>
            <a:ext cx="7306151" cy="2200274"/>
          </a:xfrm>
        </p:spPr>
        <p:txBody>
          <a:bodyPr/>
          <a:lstStyle>
            <a:lvl1pPr marL="0" indent="0">
              <a:buNone/>
              <a:defRPr sz="1668">
                <a:solidFill>
                  <a:schemeClr val="tx1">
                    <a:tint val="75000"/>
                  </a:schemeClr>
                </a:solidFill>
              </a:defRPr>
            </a:lvl1pPr>
            <a:lvl2pPr marL="317663" indent="0">
              <a:buNone/>
              <a:defRPr sz="1390">
                <a:solidFill>
                  <a:schemeClr val="tx1">
                    <a:tint val="75000"/>
                  </a:schemeClr>
                </a:solidFill>
              </a:defRPr>
            </a:lvl2pPr>
            <a:lvl3pPr marL="635325" indent="0">
              <a:buNone/>
              <a:defRPr sz="1251">
                <a:solidFill>
                  <a:schemeClr val="tx1">
                    <a:tint val="75000"/>
                  </a:schemeClr>
                </a:solidFill>
              </a:defRPr>
            </a:lvl3pPr>
            <a:lvl4pPr marL="952988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4pPr>
            <a:lvl5pPr marL="1270650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5pPr>
            <a:lvl6pPr marL="1588313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6pPr>
            <a:lvl7pPr marL="1905975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7pPr>
            <a:lvl8pPr marL="2223638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8pPr>
            <a:lvl9pPr marL="2541300" indent="0">
              <a:buNone/>
              <a:defRPr sz="11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8E657-5AB3-5DED-4B42-8157E6BED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C731E-20EE-209A-E96B-826CC5D9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44107-AAB9-943F-8327-00C11705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5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C387-91B7-09E1-E82E-204BAF93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BD893-A621-E8CE-02DF-4F6B809035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2374" y="2677584"/>
            <a:ext cx="3600133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C8A88-C323-BA9B-32A8-1D3AD51D1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88393" y="2677584"/>
            <a:ext cx="3600133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CB770-7B58-22D2-AECC-143145F38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CE6C4-DB45-228D-E156-6771854BE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FA324-BD3B-AFB8-6BCB-235B29BE4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1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7B9F0-8D01-0E04-6E72-451C6983F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78" y="535517"/>
            <a:ext cx="7306151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EE4F2-0086-26F4-0278-D60596000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78" y="2465706"/>
            <a:ext cx="3583587" cy="1208404"/>
          </a:xfrm>
        </p:spPr>
        <p:txBody>
          <a:bodyPr anchor="b"/>
          <a:lstStyle>
            <a:lvl1pPr marL="0" indent="0">
              <a:buNone/>
              <a:defRPr sz="1668" b="1"/>
            </a:lvl1pPr>
            <a:lvl2pPr marL="317663" indent="0">
              <a:buNone/>
              <a:defRPr sz="1390" b="1"/>
            </a:lvl2pPr>
            <a:lvl3pPr marL="635325" indent="0">
              <a:buNone/>
              <a:defRPr sz="1251" b="1"/>
            </a:lvl3pPr>
            <a:lvl4pPr marL="952988" indent="0">
              <a:buNone/>
              <a:defRPr sz="1112" b="1"/>
            </a:lvl4pPr>
            <a:lvl5pPr marL="1270650" indent="0">
              <a:buNone/>
              <a:defRPr sz="1112" b="1"/>
            </a:lvl5pPr>
            <a:lvl6pPr marL="1588313" indent="0">
              <a:buNone/>
              <a:defRPr sz="1112" b="1"/>
            </a:lvl6pPr>
            <a:lvl7pPr marL="1905975" indent="0">
              <a:buNone/>
              <a:defRPr sz="1112" b="1"/>
            </a:lvl7pPr>
            <a:lvl8pPr marL="2223638" indent="0">
              <a:buNone/>
              <a:defRPr sz="1112" b="1"/>
            </a:lvl8pPr>
            <a:lvl9pPr marL="2541300" indent="0">
              <a:buNone/>
              <a:defRPr sz="11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06074-1BF4-3D9F-CE4A-C3E748B0B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78" y="3674110"/>
            <a:ext cx="3583587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D77AF-1864-915F-99F1-9EFA7F29F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88393" y="2465706"/>
            <a:ext cx="3601236" cy="1208404"/>
          </a:xfrm>
        </p:spPr>
        <p:txBody>
          <a:bodyPr anchor="b"/>
          <a:lstStyle>
            <a:lvl1pPr marL="0" indent="0">
              <a:buNone/>
              <a:defRPr sz="1668" b="1"/>
            </a:lvl1pPr>
            <a:lvl2pPr marL="317663" indent="0">
              <a:buNone/>
              <a:defRPr sz="1390" b="1"/>
            </a:lvl2pPr>
            <a:lvl3pPr marL="635325" indent="0">
              <a:buNone/>
              <a:defRPr sz="1251" b="1"/>
            </a:lvl3pPr>
            <a:lvl4pPr marL="952988" indent="0">
              <a:buNone/>
              <a:defRPr sz="1112" b="1"/>
            </a:lvl4pPr>
            <a:lvl5pPr marL="1270650" indent="0">
              <a:buNone/>
              <a:defRPr sz="1112" b="1"/>
            </a:lvl5pPr>
            <a:lvl6pPr marL="1588313" indent="0">
              <a:buNone/>
              <a:defRPr sz="1112" b="1"/>
            </a:lvl6pPr>
            <a:lvl7pPr marL="1905975" indent="0">
              <a:buNone/>
              <a:defRPr sz="1112" b="1"/>
            </a:lvl7pPr>
            <a:lvl8pPr marL="2223638" indent="0">
              <a:buNone/>
              <a:defRPr sz="1112" b="1"/>
            </a:lvl8pPr>
            <a:lvl9pPr marL="2541300" indent="0">
              <a:buNone/>
              <a:defRPr sz="11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3EB0F7-EB0B-D3B1-D290-5C3B21D323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88393" y="3674110"/>
            <a:ext cx="360123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EFAA74-0BBD-162E-D473-972B82517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62AF5F-8780-AA5F-EDBF-C5BB0F12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01BBE-E552-A68F-353D-D343106B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0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68736-1847-2082-CCF6-1862A4DE8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47E2E-604F-733C-52CB-2E071B47E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9FFE40-C298-74B7-0A3A-B82CBB3E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69758-53DB-F4A0-C521-3051713C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9C01FD-97A7-6BED-8A2A-F6E0C8E77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8BC25-3D94-EF80-CA2E-CEF4C167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A222C-572B-219D-DA2E-34B524BF1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5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213FC-E18F-C4F8-CC5C-5324D38CC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78" y="670560"/>
            <a:ext cx="2732085" cy="2346960"/>
          </a:xfrm>
        </p:spPr>
        <p:txBody>
          <a:bodyPr anchor="b"/>
          <a:lstStyle>
            <a:lvl1pPr>
              <a:defRPr sz="222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53329-5385-225F-AED7-7532EAC98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1236" y="1448224"/>
            <a:ext cx="4288393" cy="7147983"/>
          </a:xfrm>
        </p:spPr>
        <p:txBody>
          <a:bodyPr/>
          <a:lstStyle>
            <a:lvl1pPr>
              <a:defRPr sz="2223"/>
            </a:lvl1pPr>
            <a:lvl2pPr>
              <a:defRPr sz="1945"/>
            </a:lvl2pPr>
            <a:lvl3pPr>
              <a:defRPr sz="1668"/>
            </a:lvl3pPr>
            <a:lvl4pPr>
              <a:defRPr sz="1390"/>
            </a:lvl4pPr>
            <a:lvl5pPr>
              <a:defRPr sz="1390"/>
            </a:lvl5pPr>
            <a:lvl6pPr>
              <a:defRPr sz="1390"/>
            </a:lvl6pPr>
            <a:lvl7pPr>
              <a:defRPr sz="1390"/>
            </a:lvl7pPr>
            <a:lvl8pPr>
              <a:defRPr sz="1390"/>
            </a:lvl8pPr>
            <a:lvl9pPr>
              <a:defRPr sz="13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D2418-92AF-55F0-5825-05847376E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3478" y="3017520"/>
            <a:ext cx="2732085" cy="5590329"/>
          </a:xfrm>
        </p:spPr>
        <p:txBody>
          <a:bodyPr/>
          <a:lstStyle>
            <a:lvl1pPr marL="0" indent="0">
              <a:buNone/>
              <a:defRPr sz="1112"/>
            </a:lvl1pPr>
            <a:lvl2pPr marL="317663" indent="0">
              <a:buNone/>
              <a:defRPr sz="973"/>
            </a:lvl2pPr>
            <a:lvl3pPr marL="635325" indent="0">
              <a:buNone/>
              <a:defRPr sz="834"/>
            </a:lvl3pPr>
            <a:lvl4pPr marL="952988" indent="0">
              <a:buNone/>
              <a:defRPr sz="695"/>
            </a:lvl4pPr>
            <a:lvl5pPr marL="1270650" indent="0">
              <a:buNone/>
              <a:defRPr sz="695"/>
            </a:lvl5pPr>
            <a:lvl6pPr marL="1588313" indent="0">
              <a:buNone/>
              <a:defRPr sz="695"/>
            </a:lvl6pPr>
            <a:lvl7pPr marL="1905975" indent="0">
              <a:buNone/>
              <a:defRPr sz="695"/>
            </a:lvl7pPr>
            <a:lvl8pPr marL="2223638" indent="0">
              <a:buNone/>
              <a:defRPr sz="695"/>
            </a:lvl8pPr>
            <a:lvl9pPr marL="2541300" indent="0">
              <a:buNone/>
              <a:defRPr sz="6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144D6-E3DD-8E0C-F9D4-BF13C3B9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443F4-FE2A-2348-AE71-B31B5E32F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928C5-2111-A86C-A5F9-F2C1D8B7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320BA-109F-747B-D46B-854E8B13F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78" y="670560"/>
            <a:ext cx="2732085" cy="2346960"/>
          </a:xfrm>
        </p:spPr>
        <p:txBody>
          <a:bodyPr anchor="b"/>
          <a:lstStyle>
            <a:lvl1pPr>
              <a:defRPr sz="222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23C11D-D8F6-8FB9-86D4-63504DE40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1236" y="1448224"/>
            <a:ext cx="4288393" cy="7147983"/>
          </a:xfrm>
        </p:spPr>
        <p:txBody>
          <a:bodyPr/>
          <a:lstStyle>
            <a:lvl1pPr marL="0" indent="0">
              <a:buNone/>
              <a:defRPr sz="2223"/>
            </a:lvl1pPr>
            <a:lvl2pPr marL="317663" indent="0">
              <a:buNone/>
              <a:defRPr sz="1945"/>
            </a:lvl2pPr>
            <a:lvl3pPr marL="635325" indent="0">
              <a:buNone/>
              <a:defRPr sz="1668"/>
            </a:lvl3pPr>
            <a:lvl4pPr marL="952988" indent="0">
              <a:buNone/>
              <a:defRPr sz="1390"/>
            </a:lvl4pPr>
            <a:lvl5pPr marL="1270650" indent="0">
              <a:buNone/>
              <a:defRPr sz="1390"/>
            </a:lvl5pPr>
            <a:lvl6pPr marL="1588313" indent="0">
              <a:buNone/>
              <a:defRPr sz="1390"/>
            </a:lvl6pPr>
            <a:lvl7pPr marL="1905975" indent="0">
              <a:buNone/>
              <a:defRPr sz="1390"/>
            </a:lvl7pPr>
            <a:lvl8pPr marL="2223638" indent="0">
              <a:buNone/>
              <a:defRPr sz="1390"/>
            </a:lvl8pPr>
            <a:lvl9pPr marL="2541300" indent="0">
              <a:buNone/>
              <a:defRPr sz="139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551CB-A8A9-A3B5-73C0-45C5285F1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3478" y="3017520"/>
            <a:ext cx="2732085" cy="5590329"/>
          </a:xfrm>
        </p:spPr>
        <p:txBody>
          <a:bodyPr/>
          <a:lstStyle>
            <a:lvl1pPr marL="0" indent="0">
              <a:buNone/>
              <a:defRPr sz="1112"/>
            </a:lvl1pPr>
            <a:lvl2pPr marL="317663" indent="0">
              <a:buNone/>
              <a:defRPr sz="973"/>
            </a:lvl2pPr>
            <a:lvl3pPr marL="635325" indent="0">
              <a:buNone/>
              <a:defRPr sz="834"/>
            </a:lvl3pPr>
            <a:lvl4pPr marL="952988" indent="0">
              <a:buNone/>
              <a:defRPr sz="695"/>
            </a:lvl4pPr>
            <a:lvl5pPr marL="1270650" indent="0">
              <a:buNone/>
              <a:defRPr sz="695"/>
            </a:lvl5pPr>
            <a:lvl6pPr marL="1588313" indent="0">
              <a:buNone/>
              <a:defRPr sz="695"/>
            </a:lvl6pPr>
            <a:lvl7pPr marL="1905975" indent="0">
              <a:buNone/>
              <a:defRPr sz="695"/>
            </a:lvl7pPr>
            <a:lvl8pPr marL="2223638" indent="0">
              <a:buNone/>
              <a:defRPr sz="695"/>
            </a:lvl8pPr>
            <a:lvl9pPr marL="2541300" indent="0">
              <a:buNone/>
              <a:defRPr sz="6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5C4F0-350F-3B84-F975-6F597D56B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86D6E-A26E-60A9-B0F3-45111CEF3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E3328-ACE9-166C-3A50-D5C46DBF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4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4FD988-BE1A-F3BF-6CA4-80D40E838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375" y="535517"/>
            <a:ext cx="7306151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86635-CC26-54A0-C8F2-13EE9D0A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375" y="2677584"/>
            <a:ext cx="7306151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4E856-2F0B-DE86-3B78-29A717833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2374" y="9322647"/>
            <a:ext cx="190595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2ACDD-D016-CEFD-5303-96CB0563EA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05986" y="9322647"/>
            <a:ext cx="285892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A16C4-F53C-EA94-BDF5-496D417A3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82573" y="9322647"/>
            <a:ext cx="190595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35325" rtl="0" eaLnBrk="1" latinLnBrk="0" hangingPunct="1">
        <a:lnSpc>
          <a:spcPct val="90000"/>
        </a:lnSpc>
        <a:spcBef>
          <a:spcPct val="0"/>
        </a:spcBef>
        <a:buNone/>
        <a:defRPr sz="30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831" indent="-158831" algn="l" defTabSz="635325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1pPr>
      <a:lvl2pPr marL="476494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2pPr>
      <a:lvl3pPr marL="794156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390" kern="1200">
          <a:solidFill>
            <a:schemeClr val="tx1"/>
          </a:solidFill>
          <a:latin typeface="+mn-lt"/>
          <a:ea typeface="+mn-ea"/>
          <a:cs typeface="+mn-cs"/>
        </a:defRPr>
      </a:lvl3pPr>
      <a:lvl4pPr marL="1111819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4pPr>
      <a:lvl5pPr marL="1429482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5pPr>
      <a:lvl6pPr marL="1747144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6pPr>
      <a:lvl7pPr marL="2064807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7pPr>
      <a:lvl8pPr marL="2382469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8pPr>
      <a:lvl9pPr marL="2700132" indent="-158831" algn="l" defTabSz="635325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1pPr>
      <a:lvl2pPr marL="317663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2pPr>
      <a:lvl3pPr marL="635325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3pPr>
      <a:lvl4pPr marL="952988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4pPr>
      <a:lvl5pPr marL="1270650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5pPr>
      <a:lvl6pPr marL="1588313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6pPr>
      <a:lvl7pPr marL="1905975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7pPr>
      <a:lvl8pPr marL="2223638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8pPr>
      <a:lvl9pPr marL="2541300" algn="l" defTabSz="635325" rtl="0" eaLnBrk="1" latinLnBrk="0" hangingPunct="1">
        <a:defRPr sz="12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 dirty="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AKL</a:t>
            </a:r>
            <a:endParaRPr sz="9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01-12-2022</a:t>
            </a:r>
            <a:endParaRPr sz="95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092945"/>
          <a:ext cx="5995035" cy="5029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07:30:54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07:32:02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07:45:31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07:58:36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08:17:21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09:58:25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10:46:38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11:44:56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11:57:51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17:46:17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17:47:47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18:58:32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19:16:38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19:30:17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19:41:09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19:57:52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20:58:48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21:22:00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21:38:01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07:29:17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07:42:20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07:57:27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08:32:59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08:46:26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09:20:34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09:44:38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10:42:42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11:38:26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11:56:29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17:17:29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17:44:38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17:58:49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18:43:58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18:58:40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19:16:46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19:30:27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19:42:11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21:21:11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21:40:42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931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07:21:54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07:23:05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07:40:30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07:41:57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09:22:40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10:40:16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10:41:41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11:21:39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11:58:43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17:21:34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17:42:41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18:43:18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19:23:45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19:58:46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20:44:45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20:46:21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20:58:18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922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21:18:33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21:36:25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32870">
                <a:tc>
                  <a:txBody>
                    <a:bodyPr/>
                    <a:lstStyle/>
                    <a:p>
                      <a:pPr marL="31750">
                        <a:lnSpc>
                          <a:spcPts val="111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111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ts val="111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sz="1000" dirty="0">
                <a:latin typeface="Arial MT"/>
                <a:cs typeface="Arial MT"/>
              </a:rPr>
              <a:t>Contract	</a:t>
            </a:r>
            <a:r>
              <a:rPr lang="en-US" sz="1000" dirty="0">
                <a:latin typeface="Arial MT"/>
                <a:cs typeface="Arial MT"/>
              </a:rPr>
              <a:t>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sz="1000" spc="-5" dirty="0">
                <a:latin typeface="Arial MT"/>
                <a:cs typeface="Arial MT"/>
              </a:rPr>
              <a:t>Advertiser	</a:t>
            </a:r>
            <a:r>
              <a:rPr lang="en-US" sz="1000" spc="-5" dirty="0">
                <a:latin typeface="Arial MT"/>
                <a:cs typeface="Arial MT"/>
              </a:rPr>
              <a:t>XYZ</a:t>
            </a:r>
            <a:endParaRPr sz="1000" dirty="0">
              <a:latin typeface="Arial MT"/>
              <a:cs typeface="Arial MT"/>
            </a:endParaRPr>
          </a:p>
        </p:txBody>
      </p:sp>
      <p:sp useBgFill="1">
        <p:nvSpPr>
          <p:cNvPr id="5" name="object 5"/>
          <p:cNvSpPr txBox="1"/>
          <p:nvPr/>
        </p:nvSpPr>
        <p:spPr>
          <a:xfrm>
            <a:off x="4743450" y="882072"/>
            <a:ext cx="1864995" cy="24045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endParaRPr sz="9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1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9" name="object 6">
            <a:extLst>
              <a:ext uri="{FF2B5EF4-FFF2-40B4-BE49-F238E27FC236}">
                <a16:creationId xmlns:a16="http://schemas.microsoft.com/office/drawing/2014/main" id="{90579D05-5F8A-80A3-D0A0-445DEBBD4C19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63650" y="1219200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29730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AKL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950" b="1" spc="15" dirty="0">
                <a:latin typeface="Arial"/>
                <a:cs typeface="Arial"/>
              </a:rPr>
              <a:t>ANR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01-12-2022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343860"/>
          <a:ext cx="5995035" cy="4705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07:46:21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07:58:55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08:44:57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08:59:56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09:45:45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10:17:30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10:33:46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10:59:56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11:45:28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11:46:51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17:59:58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18:01:19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19:16:57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19:18:08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19:43:10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19:59:38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20:36:51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20:59:14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21:23:41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21:59:52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07:15:56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07:30:18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07:44:03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07:59:26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08:18:09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09:58:21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10:43:45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10:59:38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11:39:27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11:58:18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17:18:19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17:30:22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17:46:03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18:00:03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19:17:53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19:44:10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20:42:45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21:00:29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21:41:10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22:00:24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07:23:25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07:41:40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08:43:03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08:58:39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08:59:51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09:24:00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09:59:42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10:21:47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11:22:24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11:44:29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17:42:34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17:56:39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18:59:13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19:25:00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19:44:39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19:59:19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20:45:01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20:57:11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21:37:11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21:58:01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2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ANR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03-12-2022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167512"/>
          <a:ext cx="5995035" cy="48912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8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383">
                <a:tc>
                  <a:txBody>
                    <a:bodyPr/>
                    <a:lstStyle/>
                    <a:p>
                      <a:pPr marL="31750">
                        <a:lnSpc>
                          <a:spcPts val="1105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JAI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1105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297180" algn="r">
                        <a:lnSpc>
                          <a:spcPts val="1105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ts val="1105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207">
                <a:tc>
                  <a:txBody>
                    <a:bodyPr/>
                    <a:lstStyle/>
                    <a:p>
                      <a:pPr marL="31750">
                        <a:lnSpc>
                          <a:spcPts val="1055"/>
                        </a:lnSpc>
                        <a:spcBef>
                          <a:spcPts val="55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01-12-2022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9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07:44:28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08:14:12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228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228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08:31:00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08:56:07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09:12:58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09:43:10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10:14:42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11:22:58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11:38:58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17:34:52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17:58:03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18:33:39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19:00:30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19:17:27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20:01:34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20:19:34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20:59:19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21:38:44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21:57:52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07:16:49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07:59:33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3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08:16:40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08:58:22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09:15:40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09:59:57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10:16:12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11:01:02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11:40:20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11:57:20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17:34:23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18:00:24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18:33:05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19:01:54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19:20:23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20:16:50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20:32:07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20:46:15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21:40:43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21:58:33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07:23:46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07:58:48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3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08:22:37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08:59:34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09:21:13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09:47:29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10:07:32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11:07:09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11:26:15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11:57:35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17:18:57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17:40:11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18:15:54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18:55:55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3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809169ED-094A-D2A0-CC11-CCF2A3B5D7DB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0" dirty="0">
                <a:latin typeface="Arial"/>
                <a:cs typeface="Arial"/>
              </a:rPr>
              <a:t>JAI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03-12-2022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092945"/>
          <a:ext cx="5995035" cy="48982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19:14:19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19:34:15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20:20:50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20:39:53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21:21:08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21:57:37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5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05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50" b="1" spc="15" dirty="0">
                          <a:latin typeface="Arial"/>
                          <a:cs typeface="Arial"/>
                        </a:rPr>
                        <a:t>LKW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01-12-2022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07:13:45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07:58:35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08:37:49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09:00:01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09:14:52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09:28:39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09:57:22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11:40:31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11:58:23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18:58:50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19:14:56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19:45:09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19:56:31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20:17:09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20:24:37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20:39:43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20:58:49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21:18:21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21:46:33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09:00:44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09:17:17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09:34:11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09:49:41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10:01:14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10:15:57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10:42:12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11:42:49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11:58:20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17:16:59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17:31:03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17:43:30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18:29:39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20:15:05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20:29:23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20:41:47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20:59:01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21:17:38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21:47:10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07:20:55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07:39:33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07:59:08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08:39:39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09:37:18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10:21:29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4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8C3E50B7-7514-47FA-0D0C-10E3889F7A7D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LKW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03-12-2022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092945"/>
          <a:ext cx="5995035" cy="5041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10:38:32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11:37:50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11:57:00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17:18:52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17:41:09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18:40:47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19:23:02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19:43:16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19:59:12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20:39:16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20:59:28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21:19:30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21:59:36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5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605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50" b="1" spc="15" dirty="0">
                          <a:latin typeface="Arial"/>
                          <a:cs typeface="Arial"/>
                        </a:rPr>
                        <a:t>NGP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01-12-2022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07:32:15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08:15:04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08:58:04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09:14:05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09:32:35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09:48:18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10:37:51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10:55:16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11:39:56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11:46:06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17:11:50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17:28:01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18:13:32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18:30:14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19:13:14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19:28:48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19:42:53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19:50:28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21:55:13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21:56:50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931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08:16:54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08:30:10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08:47:11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08:49:48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09:39:46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10:19:35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10:34:45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10:51:31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11:20:22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11:39:16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17:32:04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18:13:53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18:28:36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18:47:41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19:13:56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19:42:48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19:49:24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20:48:37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21:18:33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21:44:27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29324">
                <a:tc>
                  <a:txBody>
                    <a:bodyPr/>
                    <a:lstStyle/>
                    <a:p>
                      <a:pPr marL="31750">
                        <a:lnSpc>
                          <a:spcPts val="1055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5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386CB670-F3CD-F567-0828-94EE17A5B892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5350" y="3937858"/>
          <a:ext cx="5995035" cy="5132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08:01:31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75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08:03:33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08:16:30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08:38:34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08:40:38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09:32:41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10:28:41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11:16:25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11:32:03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12:01:54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17:19:01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17:34:56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17:47:22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18:46:02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18:47:40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19:32:42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19:50:09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20:52:00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21:19:38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21:45:42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5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605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50" b="1" spc="15" dirty="0">
                          <a:latin typeface="Arial"/>
                          <a:cs typeface="Arial"/>
                        </a:rPr>
                        <a:t>PTN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01-12-2022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07:49:01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07:58:50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08:19:40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08:50:13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09:00:15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09:19:04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09:48:37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10:00:08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11:25:35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11:41:00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17:49:49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17:59:43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18:28:45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18:56:55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19:31:31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19:48:18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20:19:08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20:46:28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21:19:39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21:57:24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7931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07:16:42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07:28:39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08:00:30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08:30:16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09:01:07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09:21:22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10:17:06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11:00:04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11:24:24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11:58:22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17:31:03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18:17:15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18:30:39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18:47:55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18:59:08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19:30:00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19:46:57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20:47:23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21:40:46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21:57:47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914400" y="3026638"/>
            <a:ext cx="2743835" cy="87630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NGP</a:t>
            </a:r>
            <a:endParaRPr sz="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6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578A9112-8F34-60B5-9BF1-0FE9D57A2B85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PTN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02-12-2022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188766"/>
          <a:ext cx="5995035" cy="48912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326">
                <a:tc>
                  <a:txBody>
                    <a:bodyPr/>
                    <a:lstStyle/>
                    <a:p>
                      <a:pPr marL="31750">
                        <a:lnSpc>
                          <a:spcPts val="1075"/>
                        </a:lnSpc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07:20:01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07:35:09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08:13:34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08:58:29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09:23:50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10:00:24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10:25:24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10:43:04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11:41:45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11:42:22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17:39:23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17:59:08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18:39:01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18:55:49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19:22:10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19:57:56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20:24:56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20:58:42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21:17:29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21:49:21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5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605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50" b="1" spc="15" dirty="0">
                          <a:latin typeface="Arial"/>
                          <a:cs typeface="Arial"/>
                        </a:rPr>
                        <a:t>SOL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01-12-2022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07:44:40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07:45:56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08:43:11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08:58:36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09:29:45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10:33:22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10:46:50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10:58:27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11:44:51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11:57:24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17:19:19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17:37:03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17:46:17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17:47:30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18:16:48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19:29:58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20:35:42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20:58:52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922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21:22:44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21:59:06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79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02-12-2022</a:t>
                      </a:r>
                      <a:endParaRPr sz="95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07:16:05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589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07:29:18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08:33:14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09:19:29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09:31:06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09:57:35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10:17:15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10:58:48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11:38:57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11:56:36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17:28:20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17:44:06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18238">
                <a:tc>
                  <a:txBody>
                    <a:bodyPr/>
                    <a:lstStyle/>
                    <a:p>
                      <a:pPr marL="3175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17:58:51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18:44:38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7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56F0866B-6900-977C-9C33-C102E2CDA2A7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26638"/>
            <a:ext cx="2743835" cy="104584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245"/>
              </a:spcBef>
            </a:pPr>
            <a:r>
              <a:rPr sz="1000" dirty="0">
                <a:latin typeface="Arial MT"/>
                <a:cs typeface="Arial MT"/>
              </a:rPr>
              <a:t>HayStack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Marketing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Services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Pvt.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Ltd.</a:t>
            </a:r>
            <a:endParaRPr sz="1000">
              <a:latin typeface="Arial MT"/>
              <a:cs typeface="Arial MT"/>
            </a:endParaRPr>
          </a:p>
          <a:p>
            <a:pPr marL="78740" marR="5080">
              <a:lnSpc>
                <a:spcPts val="1150"/>
              </a:lnSpc>
              <a:spcBef>
                <a:spcPts val="225"/>
              </a:spcBef>
            </a:pPr>
            <a:r>
              <a:rPr sz="1000" spc="-5" dirty="0">
                <a:latin typeface="Arial MT"/>
                <a:cs typeface="Arial MT"/>
              </a:rPr>
              <a:t>#785, 2nd Floor, </a:t>
            </a:r>
            <a:r>
              <a:rPr sz="1000" dirty="0">
                <a:latin typeface="Arial MT"/>
                <a:cs typeface="Arial MT"/>
              </a:rPr>
              <a:t>1st Cross,</a:t>
            </a:r>
            <a:r>
              <a:rPr sz="1000" spc="-5" dirty="0">
                <a:latin typeface="Arial MT"/>
                <a:cs typeface="Arial MT"/>
              </a:rPr>
              <a:t> 12th Main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HAL 2nd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Stage</a:t>
            </a:r>
            <a:r>
              <a:rPr sz="1000" spc="-10" dirty="0">
                <a:latin typeface="Arial MT"/>
                <a:cs typeface="Arial MT"/>
              </a:rPr>
              <a:t> Indiranagar,</a:t>
            </a:r>
            <a:endParaRPr sz="1000">
              <a:latin typeface="Arial MT"/>
              <a:cs typeface="Arial MT"/>
            </a:endParaRPr>
          </a:p>
          <a:p>
            <a:pPr marL="78740">
              <a:lnSpc>
                <a:spcPts val="1120"/>
              </a:lnSpc>
            </a:pPr>
            <a:r>
              <a:rPr sz="1000" spc="-5" dirty="0">
                <a:latin typeface="Arial MT"/>
                <a:cs typeface="Arial MT"/>
              </a:rPr>
              <a:t>Bangalore,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Karnataka,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560008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950" b="1" spc="15" dirty="0">
                <a:latin typeface="Arial"/>
                <a:cs typeface="Arial"/>
              </a:rPr>
              <a:t>SOL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50" b="1" spc="10" dirty="0">
                <a:latin typeface="Arial"/>
                <a:cs typeface="Arial"/>
              </a:rPr>
              <a:t>02-12-2022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5350" y="4092945"/>
          <a:ext cx="5995035" cy="269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5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9826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19:43:13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20:24:04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21:41:25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950" b="1" spc="10" dirty="0">
                          <a:latin typeface="Arial"/>
                          <a:cs typeface="Arial"/>
                        </a:rPr>
                        <a:t>03-12-2022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19:59:54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358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20:42:26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358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21:59:51</a:t>
                      </a:r>
                      <a:r>
                        <a:rPr sz="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3515">
                        <a:lnSpc>
                          <a:spcPts val="775"/>
                        </a:lnSpc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1835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1835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07:22:12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07:41:46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07:57:01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08:21:56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08:56:39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09:21:58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10:21:00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10:40:55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11:21:18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11:59:10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17:18:39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17:41:23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17:56:01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18:19:24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18:57:06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19:21:52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5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19:43:29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20:44:42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2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21:36:25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spc="-5" dirty="0">
                          <a:latin typeface="Arial MT"/>
                          <a:cs typeface="Arial MT"/>
                        </a:rPr>
                        <a:t>21:57:15</a:t>
                      </a:r>
                      <a:r>
                        <a:rPr sz="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latin typeface="Arial MT"/>
                          <a:cs typeface="Arial MT"/>
                        </a:rPr>
                        <a:t>(A)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dirty="0">
                          <a:latin typeface="Arial MT"/>
                          <a:cs typeface="Arial MT"/>
                        </a:rPr>
                        <a:t>12223/11/BRINTONP_MUM/10/krack/cream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09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612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160337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FCT	600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874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103">
                <a:tc>
                  <a:txBody>
                    <a:bodyPr/>
                    <a:lstStyle/>
                    <a:p>
                      <a:pPr marL="31750">
                        <a:lnSpc>
                          <a:spcPts val="1110"/>
                        </a:lnSpc>
                        <a:spcBef>
                          <a:spcPts val="58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Spots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1110"/>
                        </a:lnSpc>
                        <a:spcBef>
                          <a:spcPts val="58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420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ts val="1110"/>
                        </a:lnSpc>
                        <a:spcBef>
                          <a:spcPts val="585"/>
                        </a:spcBef>
                        <a:tabLst>
                          <a:tab pos="85661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FCT	4,200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429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844424" y="6913347"/>
            <a:ext cx="476123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Arial MT"/>
                <a:cs typeface="Arial MT"/>
              </a:rPr>
              <a:t>This is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to</a:t>
            </a:r>
            <a:r>
              <a:rPr sz="700" dirty="0">
                <a:latin typeface="Arial MT"/>
                <a:cs typeface="Arial MT"/>
              </a:rPr>
              <a:t> certify </a:t>
            </a:r>
            <a:r>
              <a:rPr sz="700" spc="-5" dirty="0">
                <a:latin typeface="Arial MT"/>
                <a:cs typeface="Arial MT"/>
              </a:rPr>
              <a:t>that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the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Advertisements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for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the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above</a:t>
            </a:r>
            <a:r>
              <a:rPr sz="700" dirty="0">
                <a:latin typeface="Arial MT"/>
                <a:cs typeface="Arial MT"/>
              </a:rPr>
              <a:t> product/s </a:t>
            </a:r>
            <a:r>
              <a:rPr sz="700" spc="-5" dirty="0">
                <a:latin typeface="Arial MT"/>
                <a:cs typeface="Arial MT"/>
              </a:rPr>
              <a:t>has/have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been</a:t>
            </a:r>
            <a:r>
              <a:rPr sz="700" dirty="0">
                <a:latin typeface="Arial MT"/>
                <a:cs typeface="Arial MT"/>
              </a:rPr>
              <a:t> broadcast </a:t>
            </a:r>
            <a:r>
              <a:rPr sz="700" spc="-5" dirty="0">
                <a:latin typeface="Arial MT"/>
                <a:cs typeface="Arial MT"/>
              </a:rPr>
              <a:t>on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the</a:t>
            </a:r>
            <a:r>
              <a:rPr sz="700" dirty="0">
                <a:latin typeface="Arial MT"/>
                <a:cs typeface="Arial MT"/>
              </a:rPr>
              <a:t> </a:t>
            </a:r>
            <a:r>
              <a:rPr sz="700" spc="-5" dirty="0">
                <a:latin typeface="Arial MT"/>
                <a:cs typeface="Arial MT"/>
              </a:rPr>
              <a:t>aforesaid</a:t>
            </a:r>
            <a:r>
              <a:rPr sz="700" dirty="0">
                <a:latin typeface="Arial MT"/>
                <a:cs typeface="Arial MT"/>
              </a:rPr>
              <a:t> dates/timings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89475" y="2003425"/>
            <a:ext cx="2794000" cy="77078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Arial"/>
                <a:cs typeface="Arial"/>
              </a:rPr>
              <a:t>Broadcast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Certificate</a:t>
            </a:r>
            <a:endParaRPr sz="1400" dirty="0">
              <a:latin typeface="Arial"/>
              <a:cs typeface="Arial"/>
            </a:endParaRPr>
          </a:p>
          <a:p>
            <a:pPr marL="608330">
              <a:lnSpc>
                <a:spcPct val="100000"/>
              </a:lnSpc>
              <a:spcBef>
                <a:spcPts val="185"/>
              </a:spcBef>
            </a:pPr>
            <a:r>
              <a:rPr sz="950" spc="5" dirty="0">
                <a:latin typeface="Arial MT"/>
                <a:cs typeface="Arial MT"/>
              </a:rPr>
              <a:t>Printed: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31-01-2023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at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14:17</a:t>
            </a:r>
            <a:endParaRPr sz="950" dirty="0">
              <a:latin typeface="Arial MT"/>
              <a:cs typeface="Arial MT"/>
            </a:endParaRP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dirty="0">
                <a:latin typeface="Arial MT"/>
                <a:cs typeface="Arial MT"/>
              </a:rPr>
              <a:t>Contract	XYZ</a:t>
            </a:r>
          </a:p>
          <a:p>
            <a:pPr marL="66675" marR="1096645">
              <a:lnSpc>
                <a:spcPct val="112500"/>
              </a:lnSpc>
              <a:spcBef>
                <a:spcPts val="35"/>
              </a:spcBef>
              <a:tabLst>
                <a:tab pos="808990" algn="l"/>
              </a:tabLst>
            </a:pPr>
            <a:r>
              <a:rPr lang="en-US" sz="1000" spc="-5" dirty="0">
                <a:latin typeface="Arial MT"/>
                <a:cs typeface="Arial MT"/>
              </a:rPr>
              <a:t>Advertiser	XYZ</a:t>
            </a:r>
            <a:endParaRPr lang="en-US" sz="1000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37651" y="907465"/>
            <a:ext cx="476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Microsoft Sans Serif"/>
                <a:cs typeface="Microsoft Sans Serif"/>
              </a:rPr>
              <a:t>Page</a:t>
            </a:r>
            <a:r>
              <a:rPr sz="700" spc="-35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of</a:t>
            </a:r>
            <a:r>
              <a:rPr sz="700" spc="-30" dirty="0">
                <a:latin typeface="Microsoft Sans Serif"/>
                <a:cs typeface="Microsoft Sans Serif"/>
              </a:rPr>
              <a:t> </a:t>
            </a:r>
            <a:r>
              <a:rPr sz="700" spc="-5" dirty="0">
                <a:latin typeface="Microsoft Sans Serif"/>
                <a:cs typeface="Microsoft Sans Serif"/>
              </a:rPr>
              <a:t>8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9" name="object 6">
            <a:extLst>
              <a:ext uri="{FF2B5EF4-FFF2-40B4-BE49-F238E27FC236}">
                <a16:creationId xmlns:a16="http://schemas.microsoft.com/office/drawing/2014/main" id="{8AD7E7D5-6940-3C19-28D3-A9A26F02B785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9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8793" y="1199254"/>
            <a:ext cx="1572215" cy="8719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6765</Words>
  <Application>Microsoft Office PowerPoint</Application>
  <PresentationFormat>Custom</PresentationFormat>
  <Paragraphs>1076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MT</vt:lpstr>
      <vt:lpstr>Calibri</vt:lpstr>
      <vt:lpstr>Calibri Light</vt:lpstr>
      <vt:lpstr>Microsoft Sans Serif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TMA</dc:creator>
  <cp:lastModifiedBy>TMA</cp:lastModifiedBy>
  <cp:revision>1</cp:revision>
  <dcterms:created xsi:type="dcterms:W3CDTF">2023-02-15T10:25:53Z</dcterms:created>
  <dcterms:modified xsi:type="dcterms:W3CDTF">2023-02-15T11:05:25Z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2023-01-31T00:00:00Z</vt:filetime>
  </property>
  <property fmtid="{D5CDD505-2E9C-101B-9397-08002B2CF9AE}" pid="3" name="Creator">
    <vt:lpwstr>ActiveReports 13</vt:lpwstr>
  </property>
  <property fmtid="{D5CDD505-2E9C-101B-9397-08002B2CF9AE}" pid="4" name="LastSaved">
    <vt:filetime>2023-01-31T00:00:00Z</vt:filetime>
  </property>
</Properties>
</file>