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E8039-4009-65B7-1503-71892F9C8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DC933-604F-357F-A6D6-C578116E1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68226-81A3-39C4-6056-A1C9C0EB1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F263-11C8-C6F7-B63A-4FD70557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266AC-0608-B27A-557D-AE262777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25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FECB-292D-18D9-426C-38C43B63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DB18D-E358-8774-F43F-3403C2438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B3841-7D10-891E-76B7-DC7000B7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28E3A-3764-8066-C24A-0DD28B21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B6413-49BA-31A9-9449-3AB99DD6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511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BDDED1-9203-C98A-3FBC-6F1F1451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54614-601C-4ADB-F5EC-90A519800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D1AD9-60F9-5D41-0F2F-CB3BB986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2ACA-BEFB-DF9C-C438-F30A0B29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3A95E-5569-685D-1683-C317BF6D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507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FE73-300A-8272-66E8-9A0377EF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60F73-32D0-1B04-D18B-A1877BAA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5B38F-37CE-46F9-C2E5-598037F1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5197F-5775-05C7-E0FC-805CCBDD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02EEE-C6F4-F806-2898-05933C91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54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C9F27-082A-CD3C-6373-15605594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37BAB-B91F-E446-4524-E716B6CE5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16955-D8A6-3FBA-9D6D-D3D819A7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B5664-44E4-73F1-89FA-97309A43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57116-6BA8-42A2-088A-ECB75F1D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587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57474-2EE6-9CC7-C9D6-E33F4F580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FB95E-0527-EEAF-7B61-5F3A99B3A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79892-0785-8552-34ED-9575FA6F3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AEB1B-F121-7C1E-7C43-47D2B1EA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5B3E1-42F9-7497-B22F-87EF815F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5BA7A-3581-D1D6-6186-0FFD7A98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511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3D-2DF7-2FAF-F919-762A0D3A0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FA01F-033F-F131-98D4-E6BB8788C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51E36-A8FA-A49A-21E9-DA4EF1B9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E4130-D16F-6DBA-118C-4B6803307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F49EE-D41E-FBF2-9A4C-3A0A9511F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91FE3E-638D-4132-48DF-6DB9E9D8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1D46FE-79EC-F05A-D0A0-9E02D010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C2C970-483D-6E68-E1FE-03D93956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781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572F-A944-57E4-CDFF-02418027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336DBA-5626-25D8-1C45-C660C48CF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340197-BBC4-88BB-CEC7-D28945687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34B533-A08E-C8F5-9353-D8B22E6B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970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A8E919-FAC1-C839-EF01-9AC5F13A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76134F-008A-AEFD-B843-B7BB3075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C9433-9642-AD53-36C0-C714AC35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23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17424-734F-3E4C-FAA9-8CA54D53F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1388B-36A4-1704-99DF-F207FA74F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F66D9-AF5E-B23B-1C27-8633B166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727C1-389E-5E62-AE56-38F64815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75B95-54C8-C6F4-B8D7-70958B2B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8D87E-C203-2B23-E63D-DAB5CB122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029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2478-E1B5-7ABF-3076-4131F1FC5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B72C3-EEA4-646A-DC40-879AABC8BE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42DE7-4517-6438-214E-69FAC4F25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E27CA-7864-0934-63B6-B5B8B179C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53EB7-D125-7C19-1C90-72F5181B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6784F-A768-2812-1801-3579C3EB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866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1A6A08-93CB-A1F3-FA00-0B83F8EE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02A42-0ED3-C9E2-F61C-845EAE534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A416C-F8AC-7847-F652-F2AF63583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519F1-4B65-439F-88D8-BBB0E7452063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E33CC-8970-DEDD-EE86-B04943782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EA7C7-1FCC-CA79-291C-FF8C61ED0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F763-C185-4D86-BE2C-6D97C8B30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26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29BB65-4134-9DD2-71E6-E1F0E77C6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85" y="50532"/>
            <a:ext cx="9365381" cy="675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57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D70754-05A5-A365-CF62-95A32D8FA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179" y="144380"/>
            <a:ext cx="8537608" cy="660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51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CD8870-EA93-7C26-6B59-E77E44615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53" y="0"/>
            <a:ext cx="982739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858940-79FD-52D0-3098-022214414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042" y="96253"/>
            <a:ext cx="9394257" cy="665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1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550EE9-195B-3BA0-886A-F77D6DF53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421" y="0"/>
            <a:ext cx="8932243" cy="674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0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CF31CE-93A1-9D49-87DB-2FE792A75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301" y="211755"/>
            <a:ext cx="9981397" cy="515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4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1</cp:revision>
  <dcterms:created xsi:type="dcterms:W3CDTF">2023-02-15T06:36:29Z</dcterms:created>
  <dcterms:modified xsi:type="dcterms:W3CDTF">2023-02-15T06:42:53Z</dcterms:modified>
</cp:coreProperties>
</file>