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E8039-4009-65B7-1503-71892F9C81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0DC933-604F-357F-A6D6-C578116E16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68226-81A3-39C4-6056-A1C9C0EB1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519F1-4B65-439F-88D8-BBB0E7452063}" type="datetimeFigureOut">
              <a:rPr lang="en-IN" smtClean="0"/>
              <a:t>15-02-2023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CF263-11C8-C6F7-B63A-4FD705575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3266AC-0608-B27A-557D-AE2627777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F763-C185-4D86-BE2C-6D97C8B304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8253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3FECB-292D-18D9-426C-38C43B630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7DB18D-E358-8774-F43F-3403C2438D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B3841-7D10-891E-76B7-DC7000B7C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519F1-4B65-439F-88D8-BBB0E7452063}" type="datetimeFigureOut">
              <a:rPr lang="en-IN" smtClean="0"/>
              <a:t>15-02-2023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28E3A-3764-8066-C24A-0DD28B214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0B6413-49BA-31A9-9449-3AB99DD6E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F763-C185-4D86-BE2C-6D97C8B304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5117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BDDED1-9203-C98A-3FBC-6F1F145111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954614-601C-4ADB-F5EC-90A5198009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D1AD9-60F9-5D41-0F2F-CB3BB9869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519F1-4B65-439F-88D8-BBB0E7452063}" type="datetimeFigureOut">
              <a:rPr lang="en-IN" smtClean="0"/>
              <a:t>15-02-2023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22ACA-BEFB-DF9C-C438-F30A0B29E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63A95E-5569-685D-1683-C317BF6DE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F763-C185-4D86-BE2C-6D97C8B304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5072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BFE73-300A-8272-66E8-9A0377EF6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60F73-32D0-1B04-D18B-A1877BAA6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15B38F-37CE-46F9-C2E5-598037F1C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519F1-4B65-439F-88D8-BBB0E7452063}" type="datetimeFigureOut">
              <a:rPr lang="en-IN" smtClean="0"/>
              <a:t>15-02-2023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B5197F-5775-05C7-E0FC-805CCBDD6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E02EEE-C6F4-F806-2898-05933C91F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F763-C185-4D86-BE2C-6D97C8B304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545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C9F27-082A-CD3C-6373-15605594B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E37BAB-B91F-E446-4524-E716B6CE5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16955-D8A6-3FBA-9D6D-D3D819A70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519F1-4B65-439F-88D8-BBB0E7452063}" type="datetimeFigureOut">
              <a:rPr lang="en-IN" smtClean="0"/>
              <a:t>15-02-2023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B5664-44E4-73F1-89FA-97309A43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57116-6BA8-42A2-088A-ECB75F1D5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F763-C185-4D86-BE2C-6D97C8B304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25872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57474-2EE6-9CC7-C9D6-E33F4F580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FB95E-0527-EEAF-7B61-5F3A99B3A7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579892-0785-8552-34ED-9575FA6F33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DAEB1B-F121-7C1E-7C43-47D2B1EA4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519F1-4B65-439F-88D8-BBB0E7452063}" type="datetimeFigureOut">
              <a:rPr lang="en-IN" smtClean="0"/>
              <a:t>15-02-2023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35B3E1-42F9-7497-B22F-87EF815F2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35BA7A-3581-D1D6-6186-0FFD7A984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F763-C185-4D86-BE2C-6D97C8B304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5111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733D-2DF7-2FAF-F919-762A0D3A0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1FA01F-033F-F131-98D4-E6BB8788C9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751E36-A8FA-A49A-21E9-DA4EF1B9F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2E4130-D16F-6DBA-118C-4B68033078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CF49EE-D41E-FBF2-9A4C-3A0A9511F2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91FE3E-638D-4132-48DF-6DB9E9D8C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519F1-4B65-439F-88D8-BBB0E7452063}" type="datetimeFigureOut">
              <a:rPr lang="en-IN" smtClean="0"/>
              <a:t>15-02-2023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1D46FE-79EC-F05A-D0A0-9E02D0107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C2C970-483D-6E68-E1FE-03D939566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F763-C185-4D86-BE2C-6D97C8B304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7810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572F-A944-57E4-CDFF-02418027D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336DBA-5626-25D8-1C45-C660C48CF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519F1-4B65-439F-88D8-BBB0E7452063}" type="datetimeFigureOut">
              <a:rPr lang="en-IN" smtClean="0"/>
              <a:t>15-02-2023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340197-BBC4-88BB-CEC7-D28945687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34B533-A08E-C8F5-9353-D8B22E6B0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F763-C185-4D86-BE2C-6D97C8B304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9706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A8E919-FAC1-C839-EF01-9AC5F13AF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519F1-4B65-439F-88D8-BBB0E7452063}" type="datetimeFigureOut">
              <a:rPr lang="en-IN" smtClean="0"/>
              <a:t>15-02-2023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76134F-008A-AEFD-B843-B7BB3075C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2C9433-9642-AD53-36C0-C714AC351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F763-C185-4D86-BE2C-6D97C8B304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23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17424-734F-3E4C-FAA9-8CA54D53F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1388B-36A4-1704-99DF-F207FA74F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3F66D9-AF5E-B23B-1C27-8633B1661E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7727C1-389E-5E62-AE56-38F648152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519F1-4B65-439F-88D8-BBB0E7452063}" type="datetimeFigureOut">
              <a:rPr lang="en-IN" smtClean="0"/>
              <a:t>15-02-2023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475B95-54C8-C6F4-B8D7-70958B2BD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F8D87E-C203-2B23-E63D-DAB5CB122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F763-C185-4D86-BE2C-6D97C8B304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0296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A2478-E1B5-7ABF-3076-4131F1FC5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BB72C3-EEA4-646A-DC40-879AABC8BE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542DE7-4517-6438-214E-69FAC4F259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6E27CA-7864-0934-63B6-B5B8B179C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519F1-4B65-439F-88D8-BBB0E7452063}" type="datetimeFigureOut">
              <a:rPr lang="en-IN" smtClean="0"/>
              <a:t>15-02-2023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F53EB7-D125-7C19-1C90-72F5181BB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96784F-A768-2812-1801-3579C3EB7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F763-C185-4D86-BE2C-6D97C8B304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8660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1A6A08-93CB-A1F3-FA00-0B83F8EEB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102A42-0ED3-C9E2-F61C-845EAE534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3A416C-F8AC-7847-F652-F2AF635833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519F1-4B65-439F-88D8-BBB0E7452063}" type="datetimeFigureOut">
              <a:rPr lang="en-IN" smtClean="0"/>
              <a:t>15-02-2023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E33CC-8970-DEDD-EE86-B049437821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EA7C7-1FCC-CA79-291C-FF8C61ED0F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6F763-C185-4D86-BE2C-6D97C8B304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2678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929BB65-4134-9DD2-71E6-E1F0E77C66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285" y="50532"/>
            <a:ext cx="9365381" cy="675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573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CD70754-05A5-A365-CF62-95A32D8FA5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3179" y="144380"/>
            <a:ext cx="8537608" cy="6602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511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1CD8870-EA93-7C26-6B59-E77E44615B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653" y="0"/>
            <a:ext cx="9827393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011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5858940-79FD-52D0-3098-022214414B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0042" y="96253"/>
            <a:ext cx="9394257" cy="665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413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E550EE9-195B-3BA0-886A-F77D6DF532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4421" y="0"/>
            <a:ext cx="8932243" cy="6747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505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ECF31CE-93A1-9D49-87DB-2FE792A758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301" y="211755"/>
            <a:ext cx="9981397" cy="5159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341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TMA</dc:creator>
  <cp:lastModifiedBy>TMA</cp:lastModifiedBy>
  <cp:revision>1</cp:revision>
  <dcterms:created xsi:type="dcterms:W3CDTF">2023-02-15T06:36:29Z</dcterms:created>
  <dcterms:modified xsi:type="dcterms:W3CDTF">2023-02-15T06:42:53Z</dcterms:modified>
</cp:coreProperties>
</file>