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themediaant.com/" TargetMode="Externa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2"/>
          <p:cNvGrpSpPr/>
          <p:nvPr/>
        </p:nvGrpSpPr>
        <p:grpSpPr>
          <a:xfrm>
            <a:off x="0" y="0"/>
            <a:ext cx="9143998" cy="5143499"/>
            <a:chOff x="0" y="0"/>
            <a:chExt cx="9143998" cy="5143499"/>
          </a:xfrm>
        </p:grpSpPr>
        <p:pic>
          <p:nvPicPr>
            <p:cNvPr id="79" name="Google Shape;7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0748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1781" y="2164556"/>
              <a:ext cx="1203960" cy="77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6006" y="35933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64668" y="4786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71600" y="403621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35868" y="3257550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00387" y="420766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35943" y="263604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35943" y="17645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57275" y="22217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36006" y="86439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371600" y="42148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235868" y="11644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3464718"/>
              <a:ext cx="1600199" cy="1678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579518" y="0"/>
              <a:ext cx="1564480" cy="165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18046" y="875979"/>
              <a:ext cx="1807368" cy="3336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2"/>
          <p:cNvSpPr txBox="1"/>
          <p:nvPr/>
        </p:nvSpPr>
        <p:spPr>
          <a:xfrm>
            <a:off x="4172657" y="2288249"/>
            <a:ext cx="2836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CAMPAIGN EXECUTION </a:t>
            </a: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GUIDELINES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750595"/>
            <a:ext cx="9143999" cy="39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130201" y="4886377"/>
            <a:ext cx="1364252" cy="25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http://www.themediaant.com/</a:t>
            </a:r>
            <a:endParaRPr sz="7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2203350" y="186934"/>
            <a:ext cx="47373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rgbClr val="4E3BC9"/>
                </a:solidFill>
                <a:latin typeface="Calibri"/>
                <a:ea typeface="Calibri"/>
                <a:cs typeface="Calibri"/>
                <a:sym typeface="Calibri"/>
              </a:rPr>
              <a:t>CAMPAIGN EXECUTION </a:t>
            </a:r>
            <a:r>
              <a:rPr lang="en" sz="2300" b="1">
                <a:solidFill>
                  <a:srgbClr val="4E3BC9"/>
                </a:solidFill>
                <a:latin typeface="Calibri"/>
                <a:ea typeface="Calibri"/>
                <a:cs typeface="Calibri"/>
                <a:sym typeface="Calibri"/>
              </a:rPr>
              <a:t>GUIDELINES</a:t>
            </a:r>
            <a:endParaRPr sz="2300" b="1" i="0" u="none" strike="noStrike" cap="none">
              <a:solidFill>
                <a:srgbClr val="4E3B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22325" y="760100"/>
            <a:ext cx="7533900" cy="3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After the creatives are provided, it takes our quality check team 2 - 3 hours to examine the creatives for the right dimensions, content, resolution, etc. 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</a:rPr>
              <a:t>After the creatives are checked and approved, it’ll take 24-48 hours to make the campaign live on the platform.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</a:rPr>
              <a:t>If any changes are to be made to the creatives/landing page, it will take up to 2 - 4 working hours to integrate the new changes into the ongoing campaign. 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</a:rPr>
              <a:t>Brands will be provided with screenshots/videos and analytics sheet, in which the campaign report will be updated within 24 hours after it goes live.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In the analytics sheet, campaign report will be updated every 2 days till the campaign is live. No updates will be available on the weekends. Friday’s reports or campaigns going live on weekends will be updated on Monday.</a:t>
            </a:r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317" y="3179211"/>
            <a:ext cx="404022" cy="3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317" y="3983123"/>
            <a:ext cx="404022" cy="39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793" y="1044133"/>
            <a:ext cx="323916" cy="41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522" y="1747281"/>
            <a:ext cx="404022" cy="3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740" y="2375300"/>
            <a:ext cx="404022" cy="3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475" y="978693"/>
            <a:ext cx="771524" cy="900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4"/>
          <p:cNvGrpSpPr/>
          <p:nvPr/>
        </p:nvGrpSpPr>
        <p:grpSpPr>
          <a:xfrm>
            <a:off x="7486650" y="4271963"/>
            <a:ext cx="1657349" cy="871537"/>
            <a:chOff x="7486650" y="4271962"/>
            <a:chExt cx="1657349" cy="871537"/>
          </a:xfrm>
        </p:grpSpPr>
        <p:pic>
          <p:nvPicPr>
            <p:cNvPr id="115" name="Google Shape;115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6650" y="4550568"/>
              <a:ext cx="1657349" cy="592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72450" y="4271962"/>
              <a:ext cx="464343" cy="2643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" name="Google Shape;11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01" y="1764506"/>
            <a:ext cx="814387" cy="27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1682" y="1371601"/>
            <a:ext cx="700087" cy="23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0350" y="274320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3700" y="314325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1481" y="2664619"/>
            <a:ext cx="778668" cy="25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2758" y="1896667"/>
            <a:ext cx="4211242" cy="3246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4"/>
          <p:cNvGrpSpPr/>
          <p:nvPr/>
        </p:nvGrpSpPr>
        <p:grpSpPr>
          <a:xfrm>
            <a:off x="1" y="1400176"/>
            <a:ext cx="6050679" cy="3743324"/>
            <a:chOff x="0" y="1400175"/>
            <a:chExt cx="6050679" cy="3743324"/>
          </a:xfrm>
        </p:grpSpPr>
        <p:pic>
          <p:nvPicPr>
            <p:cNvPr id="124" name="Google Shape;124;p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1896666"/>
              <a:ext cx="4236243" cy="3246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14598" y="3071812"/>
              <a:ext cx="2936081" cy="2071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93381" y="1400175"/>
              <a:ext cx="750093" cy="507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4"/>
          <p:cNvSpPr txBox="1"/>
          <p:nvPr/>
        </p:nvSpPr>
        <p:spPr>
          <a:xfrm>
            <a:off x="4030639" y="2035982"/>
            <a:ext cx="1082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28600" marR="0" lvl="0" indent="-215900" algn="l" rtl="0">
              <a:lnSpc>
                <a:spcPct val="118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4E3BC9"/>
                </a:solidFill>
                <a:latin typeface="Trebuchet MS"/>
                <a:ea typeface="Trebuchet MS"/>
                <a:cs typeface="Trebuchet MS"/>
                <a:sym typeface="Trebuchet MS"/>
              </a:rPr>
              <a:t>Thank  You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172</Words>
  <Application>Microsoft Office PowerPoint</Application>
  <PresentationFormat>On-screen Show (16:9)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modified xsi:type="dcterms:W3CDTF">2023-02-13T07:38:25Z</dcterms:modified>
</cp:coreProperties>
</file>