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4BD4B-1F4F-D3FD-4D03-62DA9EB79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A947C9-32E1-3BA9-975D-73BB52D86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41EB2-E031-85AE-511B-FD215C9C9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0569-6A7F-4F72-A3B0-994DB8F47CFC}" type="datetimeFigureOut">
              <a:rPr lang="en-IN" smtClean="0"/>
              <a:t>09-01-2023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703A7-5285-2B0D-5319-5D8B39ACE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80D46-9E2B-C068-B579-EEA4B1A69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B03E-F98B-4354-A945-A193F1A10D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730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1CE42-00BC-DBEB-3CCE-84A05D245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907E47-40FB-C774-4B23-DE4B527D9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24CFF-FF13-70E9-A289-0674819D3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0569-6A7F-4F72-A3B0-994DB8F47CFC}" type="datetimeFigureOut">
              <a:rPr lang="en-IN" smtClean="0"/>
              <a:t>09-01-2023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67AB3-9290-334C-82DE-739473F6A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019D3-D7A9-73B8-E76B-83D1CAD6C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B03E-F98B-4354-A945-A193F1A10D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1595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5D1D4-8657-F6FD-0C51-705017DF3B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5C1CB2-6242-2369-00A2-1FB042E850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7AE6D-97A5-04C4-C05B-6AF452B7C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0569-6A7F-4F72-A3B0-994DB8F47CFC}" type="datetimeFigureOut">
              <a:rPr lang="en-IN" smtClean="0"/>
              <a:t>09-01-2023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6FC2E-A0BE-E25B-C566-565C760F7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C35DE-853F-49F3-FFA7-D02ED40E8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B03E-F98B-4354-A945-A193F1A10D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84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D0F05-3802-7258-CFDD-EFB51A239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11E90-C332-0D38-504F-B618EA8C6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1E789-E38E-EB5C-BD2A-F36CB1B0F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0569-6A7F-4F72-A3B0-994DB8F47CFC}" type="datetimeFigureOut">
              <a:rPr lang="en-IN" smtClean="0"/>
              <a:t>09-01-2023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9AF54-0E4B-433F-8CE0-FE9B41842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8E778-E1B3-E223-B87A-E00A0C5F2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B03E-F98B-4354-A945-A193F1A10D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522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19790-547B-BE6C-E739-8FD417A5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29C49-3EE0-0584-3D4A-919193C47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95CCD-B5A6-18E9-245E-7FD1AEF72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0569-6A7F-4F72-A3B0-994DB8F47CFC}" type="datetimeFigureOut">
              <a:rPr lang="en-IN" smtClean="0"/>
              <a:t>09-01-2023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FAA26-3CF5-1D8F-561D-4CACE96FC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A6915-6861-1369-606D-CC1F1BCBB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B03E-F98B-4354-A945-A193F1A10D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3336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1B65B-3051-63E1-1717-F5D509496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FC5D4-F1F9-2E66-81F4-8A92245438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284B94-3E07-721A-CBE9-F7E3FF52C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CCF1F-E7C1-1988-4E48-4A337A116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0569-6A7F-4F72-A3B0-994DB8F47CFC}" type="datetimeFigureOut">
              <a:rPr lang="en-IN" smtClean="0"/>
              <a:t>09-01-2023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E427C0-BA9F-4B7C-57CB-78A96B0F1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482925-A6F9-B5E7-62C3-B9FE17C45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B03E-F98B-4354-A945-A193F1A10D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9060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A35FC-BFFB-AD17-7241-FEE709236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B3B25-CE95-D156-D6FB-DE5975659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1C383D-4FC9-3DC2-775A-A1B940D64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A78B8D-3AF6-52CE-75F0-F671ACA79B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0AB4B3-AFFD-14B6-A4B6-FCBFA8BAA5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246E08-C1AD-354D-805F-7B1D0C1FC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0569-6A7F-4F72-A3B0-994DB8F47CFC}" type="datetimeFigureOut">
              <a:rPr lang="en-IN" smtClean="0"/>
              <a:t>09-01-2023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20BD24-F6D5-BB4F-2DAD-B3ADAF2A4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4435F5-27A7-EB95-2540-0FB55B253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B03E-F98B-4354-A945-A193F1A10D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377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9C90E-C1D1-8AC2-068D-B2972AFFC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60F8C9-F430-C193-C003-9C2330762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0569-6A7F-4F72-A3B0-994DB8F47CFC}" type="datetimeFigureOut">
              <a:rPr lang="en-IN" smtClean="0"/>
              <a:t>09-01-2023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C2846D-4DC2-BB0C-4A96-CACDF1622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8C5C99-78A1-F3D5-74B1-0C0AF554E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B03E-F98B-4354-A945-A193F1A10D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7712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8A0E95-7116-3507-12C7-ECBC6ED09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0569-6A7F-4F72-A3B0-994DB8F47CFC}" type="datetimeFigureOut">
              <a:rPr lang="en-IN" smtClean="0"/>
              <a:t>09-01-2023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7FDC69-EAD2-F670-DE77-F26A6857E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47239-1207-E58C-439E-500BEC41F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B03E-F98B-4354-A945-A193F1A10D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478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EBA41-FD02-26EE-638A-59728FA70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BD793-96DD-F229-E485-A40AAFE8B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D1CB5-CC39-F5A8-9989-D3029AE29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5F480D-3A47-A9D5-5EF0-C5480698F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0569-6A7F-4F72-A3B0-994DB8F47CFC}" type="datetimeFigureOut">
              <a:rPr lang="en-IN" smtClean="0"/>
              <a:t>09-01-2023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99DC0-0E31-371D-37C4-FE2AD73E0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849974-D4B7-7A45-8A04-E04CC8D8E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B03E-F98B-4354-A945-A193F1A10D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7390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DED38-319B-90D4-106F-4A9067221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5BBEE8-A990-CABD-EAF6-51B6733D8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524D3F-BBBF-7613-D868-FBC41A27FE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C63B4-0297-E416-D3BD-C1BEFBD94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0569-6A7F-4F72-A3B0-994DB8F47CFC}" type="datetimeFigureOut">
              <a:rPr lang="en-IN" smtClean="0"/>
              <a:t>09-01-2023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099DC-0269-C535-F4B7-35FFEFC87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3E9EE8-9FE8-128D-037F-BB079E968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B03E-F98B-4354-A945-A193F1A10D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415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0DF15B-0B22-1371-F1AD-E51E5A7EB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12E8F-9449-984D-AD1C-4DB70104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58CF8-E3C3-89F4-0119-08CBF718F8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C0569-6A7F-4F72-A3B0-994DB8F47CFC}" type="datetimeFigureOut">
              <a:rPr lang="en-IN" smtClean="0"/>
              <a:t>09-01-2023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9CDFD-1547-BA46-AC02-C66CE88DD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500A1-394A-4DC0-5AF2-F693A55762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AB03E-F98B-4354-A945-A193F1A10D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50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A60E77-43AF-3891-DDF2-E5EA17F15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09" y="182880"/>
            <a:ext cx="11579192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85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203F40-2344-5060-2081-DCCBD1402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81" y="77003"/>
            <a:ext cx="11839074" cy="662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9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D1328F-83C6-75EA-8763-4AD95B3DA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08" y="144378"/>
            <a:ext cx="11723571" cy="651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56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TMA</dc:creator>
  <cp:lastModifiedBy>TMA</cp:lastModifiedBy>
  <cp:revision>1</cp:revision>
  <dcterms:created xsi:type="dcterms:W3CDTF">2023-01-09T06:23:58Z</dcterms:created>
  <dcterms:modified xsi:type="dcterms:W3CDTF">2023-01-09T06:26:03Z</dcterms:modified>
</cp:coreProperties>
</file>