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  <p:sldId id="263" r:id="rId3"/>
    <p:sldId id="264" r:id="rId4"/>
    <p:sldId id="265" r:id="rId5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20" y="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17543" y="4451784"/>
            <a:ext cx="7268209" cy="0"/>
          </a:xfrm>
          <a:custGeom>
            <a:avLst/>
            <a:gdLst/>
            <a:ahLst/>
            <a:cxnLst/>
            <a:rect l="l" t="t" r="r" b="b"/>
            <a:pathLst>
              <a:path w="7268209">
                <a:moveTo>
                  <a:pt x="0" y="0"/>
                </a:moveTo>
                <a:lnTo>
                  <a:pt x="7267636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7543" y="3331328"/>
            <a:ext cx="7268209" cy="0"/>
          </a:xfrm>
          <a:custGeom>
            <a:avLst/>
            <a:gdLst/>
            <a:ahLst/>
            <a:cxnLst/>
            <a:rect l="l" t="t" r="r" b="b"/>
            <a:pathLst>
              <a:path w="7268209">
                <a:moveTo>
                  <a:pt x="0" y="0"/>
                </a:moveTo>
                <a:lnTo>
                  <a:pt x="7267636" y="0"/>
                </a:lnTo>
              </a:path>
            </a:pathLst>
          </a:custGeom>
          <a:ln w="47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4741221"/>
            <a:ext cx="12999720" cy="4514850"/>
          </a:xfrm>
          <a:custGeom>
            <a:avLst/>
            <a:gdLst/>
            <a:ahLst/>
            <a:cxnLst/>
            <a:rect l="l" t="t" r="r" b="b"/>
            <a:pathLst>
              <a:path w="12999720" h="4514850">
                <a:moveTo>
                  <a:pt x="12513950" y="4514849"/>
                </a:moveTo>
                <a:lnTo>
                  <a:pt x="0" y="4514849"/>
                </a:lnTo>
                <a:lnTo>
                  <a:pt x="0" y="0"/>
                </a:lnTo>
                <a:lnTo>
                  <a:pt x="12513950" y="0"/>
                </a:lnTo>
                <a:lnTo>
                  <a:pt x="12561952" y="2375"/>
                </a:lnTo>
                <a:lnTo>
                  <a:pt x="12609141" y="9415"/>
                </a:lnTo>
                <a:lnTo>
                  <a:pt x="12655199" y="20987"/>
                </a:lnTo>
                <a:lnTo>
                  <a:pt x="12699806" y="36959"/>
                </a:lnTo>
                <a:lnTo>
                  <a:pt x="12742645" y="57199"/>
                </a:lnTo>
                <a:lnTo>
                  <a:pt x="12783397" y="81575"/>
                </a:lnTo>
                <a:lnTo>
                  <a:pt x="12821744" y="109956"/>
                </a:lnTo>
                <a:lnTo>
                  <a:pt x="12857367" y="142209"/>
                </a:lnTo>
                <a:lnTo>
                  <a:pt x="12889629" y="177823"/>
                </a:lnTo>
                <a:lnTo>
                  <a:pt x="12918017" y="216159"/>
                </a:lnTo>
                <a:lnTo>
                  <a:pt x="12942400" y="256901"/>
                </a:lnTo>
                <a:lnTo>
                  <a:pt x="12962645" y="299728"/>
                </a:lnTo>
                <a:lnTo>
                  <a:pt x="12978621" y="344324"/>
                </a:lnTo>
                <a:lnTo>
                  <a:pt x="12990196" y="390369"/>
                </a:lnTo>
                <a:lnTo>
                  <a:pt x="12997238" y="437545"/>
                </a:lnTo>
                <a:lnTo>
                  <a:pt x="12999614" y="485535"/>
                </a:lnTo>
                <a:lnTo>
                  <a:pt x="12999614" y="4029314"/>
                </a:lnTo>
                <a:lnTo>
                  <a:pt x="12997238" y="4077303"/>
                </a:lnTo>
                <a:lnTo>
                  <a:pt x="12990196" y="4124480"/>
                </a:lnTo>
                <a:lnTo>
                  <a:pt x="12978621" y="4170525"/>
                </a:lnTo>
                <a:lnTo>
                  <a:pt x="12962645" y="4215120"/>
                </a:lnTo>
                <a:lnTo>
                  <a:pt x="12942400" y="4257948"/>
                </a:lnTo>
                <a:lnTo>
                  <a:pt x="12918017" y="4298689"/>
                </a:lnTo>
                <a:lnTo>
                  <a:pt x="12889629" y="4337026"/>
                </a:lnTo>
                <a:lnTo>
                  <a:pt x="12857367" y="4372639"/>
                </a:lnTo>
                <a:lnTo>
                  <a:pt x="12821744" y="4404893"/>
                </a:lnTo>
                <a:lnTo>
                  <a:pt x="12783397" y="4433274"/>
                </a:lnTo>
                <a:lnTo>
                  <a:pt x="12742645" y="4457650"/>
                </a:lnTo>
                <a:lnTo>
                  <a:pt x="12699806" y="4477890"/>
                </a:lnTo>
                <a:lnTo>
                  <a:pt x="12655199" y="4493862"/>
                </a:lnTo>
                <a:lnTo>
                  <a:pt x="12609141" y="4505434"/>
                </a:lnTo>
                <a:lnTo>
                  <a:pt x="12561952" y="4512473"/>
                </a:lnTo>
                <a:lnTo>
                  <a:pt x="12513950" y="4514849"/>
                </a:lnTo>
                <a:close/>
              </a:path>
            </a:pathLst>
          </a:custGeom>
          <a:solidFill>
            <a:srgbClr val="FFFFFF">
              <a:alpha val="3764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5491" y="4741221"/>
            <a:ext cx="6372508" cy="5545777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3710831" y="5581179"/>
            <a:ext cx="2256790" cy="2188845"/>
          </a:xfrm>
          <a:custGeom>
            <a:avLst/>
            <a:gdLst/>
            <a:ahLst/>
            <a:cxnLst/>
            <a:rect l="l" t="t" r="r" b="b"/>
            <a:pathLst>
              <a:path w="2256790" h="2188845">
                <a:moveTo>
                  <a:pt x="2256383" y="1010323"/>
                </a:moveTo>
                <a:lnTo>
                  <a:pt x="2254885" y="959345"/>
                </a:lnTo>
                <a:lnTo>
                  <a:pt x="2250490" y="907770"/>
                </a:lnTo>
                <a:lnTo>
                  <a:pt x="2243213" y="855611"/>
                </a:lnTo>
                <a:lnTo>
                  <a:pt x="2233091" y="803643"/>
                </a:lnTo>
                <a:lnTo>
                  <a:pt x="2220341" y="753198"/>
                </a:lnTo>
                <a:lnTo>
                  <a:pt x="2205012" y="704253"/>
                </a:lnTo>
                <a:lnTo>
                  <a:pt x="2187156" y="656805"/>
                </a:lnTo>
                <a:lnTo>
                  <a:pt x="2166823" y="610819"/>
                </a:lnTo>
                <a:lnTo>
                  <a:pt x="2144064" y="566293"/>
                </a:lnTo>
                <a:lnTo>
                  <a:pt x="2118918" y="523201"/>
                </a:lnTo>
                <a:lnTo>
                  <a:pt x="2091436" y="481533"/>
                </a:lnTo>
                <a:lnTo>
                  <a:pt x="2061679" y="441274"/>
                </a:lnTo>
                <a:lnTo>
                  <a:pt x="2029675" y="402412"/>
                </a:lnTo>
                <a:lnTo>
                  <a:pt x="1995487" y="364921"/>
                </a:lnTo>
                <a:lnTo>
                  <a:pt x="1977224" y="346760"/>
                </a:lnTo>
                <a:lnTo>
                  <a:pt x="1959178" y="328790"/>
                </a:lnTo>
                <a:lnTo>
                  <a:pt x="1920786" y="294017"/>
                </a:lnTo>
                <a:lnTo>
                  <a:pt x="1880349" y="260565"/>
                </a:lnTo>
                <a:lnTo>
                  <a:pt x="1838731" y="229133"/>
                </a:lnTo>
                <a:lnTo>
                  <a:pt x="1796262" y="199821"/>
                </a:lnTo>
                <a:lnTo>
                  <a:pt x="1753133" y="172770"/>
                </a:lnTo>
                <a:lnTo>
                  <a:pt x="1709242" y="147853"/>
                </a:lnTo>
                <a:lnTo>
                  <a:pt x="1664627" y="125056"/>
                </a:lnTo>
                <a:lnTo>
                  <a:pt x="1619288" y="104343"/>
                </a:lnTo>
                <a:lnTo>
                  <a:pt x="1573237" y="85699"/>
                </a:lnTo>
                <a:lnTo>
                  <a:pt x="1526489" y="69075"/>
                </a:lnTo>
                <a:lnTo>
                  <a:pt x="1479118" y="54483"/>
                </a:lnTo>
                <a:lnTo>
                  <a:pt x="1431023" y="41821"/>
                </a:lnTo>
                <a:lnTo>
                  <a:pt x="1398320" y="34632"/>
                </a:lnTo>
                <a:lnTo>
                  <a:pt x="1382268" y="31089"/>
                </a:lnTo>
                <a:lnTo>
                  <a:pt x="1332877" y="22263"/>
                </a:lnTo>
                <a:lnTo>
                  <a:pt x="1282852" y="15328"/>
                </a:lnTo>
                <a:lnTo>
                  <a:pt x="1232204" y="10248"/>
                </a:lnTo>
                <a:lnTo>
                  <a:pt x="1180960" y="6985"/>
                </a:lnTo>
                <a:lnTo>
                  <a:pt x="1129118" y="5524"/>
                </a:lnTo>
                <a:lnTo>
                  <a:pt x="1129004" y="4978"/>
                </a:lnTo>
                <a:lnTo>
                  <a:pt x="979043" y="15887"/>
                </a:lnTo>
                <a:lnTo>
                  <a:pt x="929576" y="22402"/>
                </a:lnTo>
                <a:lnTo>
                  <a:pt x="880503" y="30899"/>
                </a:lnTo>
                <a:lnTo>
                  <a:pt x="829386" y="42075"/>
                </a:lnTo>
                <a:lnTo>
                  <a:pt x="779259" y="55054"/>
                </a:lnTo>
                <a:lnTo>
                  <a:pt x="730186" y="69837"/>
                </a:lnTo>
                <a:lnTo>
                  <a:pt x="682167" y="86474"/>
                </a:lnTo>
                <a:lnTo>
                  <a:pt x="635241" y="104978"/>
                </a:lnTo>
                <a:lnTo>
                  <a:pt x="589432" y="125387"/>
                </a:lnTo>
                <a:lnTo>
                  <a:pt x="544766" y="147726"/>
                </a:lnTo>
                <a:lnTo>
                  <a:pt x="501256" y="172008"/>
                </a:lnTo>
                <a:lnTo>
                  <a:pt x="458939" y="198285"/>
                </a:lnTo>
                <a:lnTo>
                  <a:pt x="417830" y="226568"/>
                </a:lnTo>
                <a:lnTo>
                  <a:pt x="377964" y="256882"/>
                </a:lnTo>
                <a:lnTo>
                  <a:pt x="339369" y="289267"/>
                </a:lnTo>
                <a:lnTo>
                  <a:pt x="302056" y="323735"/>
                </a:lnTo>
                <a:lnTo>
                  <a:pt x="278561" y="347624"/>
                </a:lnTo>
                <a:lnTo>
                  <a:pt x="266026" y="360362"/>
                </a:lnTo>
                <a:lnTo>
                  <a:pt x="231355" y="399072"/>
                </a:lnTo>
                <a:lnTo>
                  <a:pt x="198043" y="439953"/>
                </a:lnTo>
                <a:lnTo>
                  <a:pt x="168135" y="480402"/>
                </a:lnTo>
                <a:lnTo>
                  <a:pt x="140639" y="521449"/>
                </a:lnTo>
                <a:lnTo>
                  <a:pt x="115544" y="563118"/>
                </a:lnTo>
                <a:lnTo>
                  <a:pt x="92887" y="605370"/>
                </a:lnTo>
                <a:lnTo>
                  <a:pt x="87160" y="617499"/>
                </a:lnTo>
                <a:lnTo>
                  <a:pt x="54864" y="691705"/>
                </a:lnTo>
                <a:lnTo>
                  <a:pt x="39535" y="735736"/>
                </a:lnTo>
                <a:lnTo>
                  <a:pt x="26695" y="780338"/>
                </a:lnTo>
                <a:lnTo>
                  <a:pt x="16344" y="825512"/>
                </a:lnTo>
                <a:lnTo>
                  <a:pt x="8483" y="871270"/>
                </a:lnTo>
                <a:lnTo>
                  <a:pt x="3136" y="917575"/>
                </a:lnTo>
                <a:lnTo>
                  <a:pt x="292" y="964450"/>
                </a:lnTo>
                <a:lnTo>
                  <a:pt x="0" y="1011872"/>
                </a:lnTo>
                <a:lnTo>
                  <a:pt x="2235" y="1059853"/>
                </a:lnTo>
                <a:lnTo>
                  <a:pt x="7023" y="1108367"/>
                </a:lnTo>
                <a:lnTo>
                  <a:pt x="14376" y="1157427"/>
                </a:lnTo>
                <a:lnTo>
                  <a:pt x="24307" y="1207008"/>
                </a:lnTo>
                <a:lnTo>
                  <a:pt x="24790" y="1208925"/>
                </a:lnTo>
                <a:lnTo>
                  <a:pt x="36410" y="1254747"/>
                </a:lnTo>
                <a:lnTo>
                  <a:pt x="50939" y="1301242"/>
                </a:lnTo>
                <a:lnTo>
                  <a:pt x="67767" y="1346288"/>
                </a:lnTo>
                <a:lnTo>
                  <a:pt x="86880" y="1390015"/>
                </a:lnTo>
                <a:lnTo>
                  <a:pt x="108229" y="1432445"/>
                </a:lnTo>
                <a:lnTo>
                  <a:pt x="131749" y="1473593"/>
                </a:lnTo>
                <a:lnTo>
                  <a:pt x="157416" y="1513459"/>
                </a:lnTo>
                <a:lnTo>
                  <a:pt x="185153" y="1552092"/>
                </a:lnTo>
                <a:lnTo>
                  <a:pt x="214922" y="1589481"/>
                </a:lnTo>
                <a:lnTo>
                  <a:pt x="246659" y="1625663"/>
                </a:lnTo>
                <a:lnTo>
                  <a:pt x="280339" y="1660639"/>
                </a:lnTo>
                <a:lnTo>
                  <a:pt x="315899" y="1694446"/>
                </a:lnTo>
                <a:lnTo>
                  <a:pt x="328129" y="1708213"/>
                </a:lnTo>
                <a:lnTo>
                  <a:pt x="334352" y="1722208"/>
                </a:lnTo>
                <a:lnTo>
                  <a:pt x="335368" y="1737385"/>
                </a:lnTo>
                <a:lnTo>
                  <a:pt x="333565" y="1746567"/>
                </a:lnTo>
                <a:lnTo>
                  <a:pt x="315125" y="1801774"/>
                </a:lnTo>
                <a:lnTo>
                  <a:pt x="293674" y="1845868"/>
                </a:lnTo>
                <a:lnTo>
                  <a:pt x="268058" y="1887118"/>
                </a:lnTo>
                <a:lnTo>
                  <a:pt x="238671" y="1925815"/>
                </a:lnTo>
                <a:lnTo>
                  <a:pt x="205955" y="1962289"/>
                </a:lnTo>
                <a:lnTo>
                  <a:pt x="170319" y="1996808"/>
                </a:lnTo>
                <a:lnTo>
                  <a:pt x="71208" y="2084806"/>
                </a:lnTo>
                <a:lnTo>
                  <a:pt x="39204" y="2115159"/>
                </a:lnTo>
                <a:lnTo>
                  <a:pt x="21196" y="2136991"/>
                </a:lnTo>
                <a:lnTo>
                  <a:pt x="17983" y="2153234"/>
                </a:lnTo>
                <a:lnTo>
                  <a:pt x="29552" y="2165400"/>
                </a:lnTo>
                <a:lnTo>
                  <a:pt x="55956" y="2174849"/>
                </a:lnTo>
                <a:lnTo>
                  <a:pt x="107175" y="2184590"/>
                </a:lnTo>
                <a:lnTo>
                  <a:pt x="158254" y="2188807"/>
                </a:lnTo>
                <a:lnTo>
                  <a:pt x="209207" y="2188337"/>
                </a:lnTo>
                <a:lnTo>
                  <a:pt x="260032" y="2183981"/>
                </a:lnTo>
                <a:lnTo>
                  <a:pt x="310730" y="2176564"/>
                </a:lnTo>
                <a:lnTo>
                  <a:pt x="361302" y="2166924"/>
                </a:lnTo>
                <a:lnTo>
                  <a:pt x="409270" y="2156256"/>
                </a:lnTo>
                <a:lnTo>
                  <a:pt x="456755" y="2144230"/>
                </a:lnTo>
                <a:lnTo>
                  <a:pt x="503796" y="2130933"/>
                </a:lnTo>
                <a:lnTo>
                  <a:pt x="550430" y="2116467"/>
                </a:lnTo>
                <a:lnTo>
                  <a:pt x="596684" y="2100910"/>
                </a:lnTo>
                <a:lnTo>
                  <a:pt x="642581" y="2084362"/>
                </a:lnTo>
                <a:lnTo>
                  <a:pt x="688162" y="2066912"/>
                </a:lnTo>
                <a:lnTo>
                  <a:pt x="733450" y="2048637"/>
                </a:lnTo>
                <a:lnTo>
                  <a:pt x="778484" y="2029650"/>
                </a:lnTo>
                <a:lnTo>
                  <a:pt x="823290" y="2010016"/>
                </a:lnTo>
                <a:lnTo>
                  <a:pt x="867905" y="1989836"/>
                </a:lnTo>
                <a:lnTo>
                  <a:pt x="878471" y="1985848"/>
                </a:lnTo>
                <a:lnTo>
                  <a:pt x="889850" y="1983244"/>
                </a:lnTo>
                <a:lnTo>
                  <a:pt x="901407" y="1982266"/>
                </a:lnTo>
                <a:lnTo>
                  <a:pt x="912545" y="1983168"/>
                </a:lnTo>
                <a:lnTo>
                  <a:pt x="961136" y="1990331"/>
                </a:lnTo>
                <a:lnTo>
                  <a:pt x="1009700" y="1995754"/>
                </a:lnTo>
                <a:lnTo>
                  <a:pt x="1058227" y="1999373"/>
                </a:lnTo>
                <a:lnTo>
                  <a:pt x="1106716" y="2001177"/>
                </a:lnTo>
                <a:lnTo>
                  <a:pt x="1155166" y="2001139"/>
                </a:lnTo>
                <a:lnTo>
                  <a:pt x="1203566" y="1999221"/>
                </a:lnTo>
                <a:lnTo>
                  <a:pt x="1251902" y="1995398"/>
                </a:lnTo>
                <a:lnTo>
                  <a:pt x="1293253" y="1990458"/>
                </a:lnTo>
                <a:lnTo>
                  <a:pt x="1300086" y="1989645"/>
                </a:lnTo>
                <a:lnTo>
                  <a:pt x="1348270" y="1981923"/>
                </a:lnTo>
                <a:lnTo>
                  <a:pt x="1396377" y="1972208"/>
                </a:lnTo>
                <a:lnTo>
                  <a:pt x="1445971" y="1960194"/>
                </a:lnTo>
                <a:lnTo>
                  <a:pt x="1463522" y="1955279"/>
                </a:lnTo>
                <a:lnTo>
                  <a:pt x="1494561" y="1946567"/>
                </a:lnTo>
                <a:lnTo>
                  <a:pt x="1542084" y="1931289"/>
                </a:lnTo>
                <a:lnTo>
                  <a:pt x="1588554" y="1914334"/>
                </a:lnTo>
                <a:lnTo>
                  <a:pt x="1633956" y="1895665"/>
                </a:lnTo>
                <a:lnTo>
                  <a:pt x="1663674" y="1881974"/>
                </a:lnTo>
                <a:lnTo>
                  <a:pt x="1678241" y="1875256"/>
                </a:lnTo>
                <a:lnTo>
                  <a:pt x="1721485" y="1853057"/>
                </a:lnTo>
                <a:lnTo>
                  <a:pt x="1763522" y="1829092"/>
                </a:lnTo>
                <a:lnTo>
                  <a:pt x="1804403" y="1803311"/>
                </a:lnTo>
                <a:lnTo>
                  <a:pt x="1844078" y="1775675"/>
                </a:lnTo>
                <a:lnTo>
                  <a:pt x="1882546" y="1746173"/>
                </a:lnTo>
                <a:lnTo>
                  <a:pt x="1919770" y="1714754"/>
                </a:lnTo>
                <a:lnTo>
                  <a:pt x="1955749" y="1681416"/>
                </a:lnTo>
                <a:lnTo>
                  <a:pt x="1990432" y="1646110"/>
                </a:lnTo>
                <a:lnTo>
                  <a:pt x="2023821" y="1608836"/>
                </a:lnTo>
                <a:lnTo>
                  <a:pt x="2055876" y="1569529"/>
                </a:lnTo>
                <a:lnTo>
                  <a:pt x="2086597" y="1528191"/>
                </a:lnTo>
                <a:lnTo>
                  <a:pt x="2115921" y="1484541"/>
                </a:lnTo>
                <a:lnTo>
                  <a:pt x="2142515" y="1440180"/>
                </a:lnTo>
                <a:lnTo>
                  <a:pt x="2166353" y="1395120"/>
                </a:lnTo>
                <a:lnTo>
                  <a:pt x="2182203" y="1360652"/>
                </a:lnTo>
                <a:lnTo>
                  <a:pt x="2187359" y="1349476"/>
                </a:lnTo>
                <a:lnTo>
                  <a:pt x="2187410" y="1349349"/>
                </a:lnTo>
                <a:lnTo>
                  <a:pt x="2205647" y="1303020"/>
                </a:lnTo>
                <a:lnTo>
                  <a:pt x="2205698" y="1302893"/>
                </a:lnTo>
                <a:lnTo>
                  <a:pt x="2221204" y="1255763"/>
                </a:lnTo>
                <a:lnTo>
                  <a:pt x="2233853" y="1208074"/>
                </a:lnTo>
                <a:lnTo>
                  <a:pt x="2243772" y="1159510"/>
                </a:lnTo>
                <a:lnTo>
                  <a:pt x="2250821" y="1110411"/>
                </a:lnTo>
                <a:lnTo>
                  <a:pt x="2255024" y="1060678"/>
                </a:lnTo>
                <a:lnTo>
                  <a:pt x="2256383" y="10103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567" y="5117591"/>
            <a:ext cx="11920727" cy="35570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5477" y="3304297"/>
            <a:ext cx="17257045" cy="981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1" i="0">
                <a:solidFill>
                  <a:srgbClr val="FBFAF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1" i="0">
                <a:solidFill>
                  <a:srgbClr val="FBFAF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350" b="1" i="0">
                <a:solidFill>
                  <a:srgbClr val="FBFAF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71675" y="3732453"/>
            <a:ext cx="7344648" cy="2273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350" b="1" i="0">
                <a:solidFill>
                  <a:srgbClr val="FBFAF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docs.google.com/spreadsheets/d/1EqFWMl6lU0lagkIdnqm2GLwCMH2KfJTsJIphqCXTl-w/edit?usp=sharing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69389" y="4368920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709612" y="1419224"/>
                </a:moveTo>
                <a:lnTo>
                  <a:pt x="661028" y="1417587"/>
                </a:lnTo>
                <a:lnTo>
                  <a:pt x="613322" y="1412747"/>
                </a:lnTo>
                <a:lnTo>
                  <a:pt x="566600" y="1404808"/>
                </a:lnTo>
                <a:lnTo>
                  <a:pt x="520969" y="1393876"/>
                </a:lnTo>
                <a:lnTo>
                  <a:pt x="476533" y="1380059"/>
                </a:lnTo>
                <a:lnTo>
                  <a:pt x="433399" y="1363460"/>
                </a:lnTo>
                <a:lnTo>
                  <a:pt x="391672" y="1344185"/>
                </a:lnTo>
                <a:lnTo>
                  <a:pt x="351457" y="1322342"/>
                </a:lnTo>
                <a:lnTo>
                  <a:pt x="312861" y="1298034"/>
                </a:lnTo>
                <a:lnTo>
                  <a:pt x="275989" y="1271368"/>
                </a:lnTo>
                <a:lnTo>
                  <a:pt x="240947" y="1242449"/>
                </a:lnTo>
                <a:lnTo>
                  <a:pt x="207840" y="1211384"/>
                </a:lnTo>
                <a:lnTo>
                  <a:pt x="176775" y="1178277"/>
                </a:lnTo>
                <a:lnTo>
                  <a:pt x="147856" y="1143235"/>
                </a:lnTo>
                <a:lnTo>
                  <a:pt x="121190" y="1106363"/>
                </a:lnTo>
                <a:lnTo>
                  <a:pt x="96882" y="1067767"/>
                </a:lnTo>
                <a:lnTo>
                  <a:pt x="75039" y="1027553"/>
                </a:lnTo>
                <a:lnTo>
                  <a:pt x="55764" y="985825"/>
                </a:lnTo>
                <a:lnTo>
                  <a:pt x="39165" y="942691"/>
                </a:lnTo>
                <a:lnTo>
                  <a:pt x="25348" y="898255"/>
                </a:lnTo>
                <a:lnTo>
                  <a:pt x="14416" y="852624"/>
                </a:lnTo>
                <a:lnTo>
                  <a:pt x="6477" y="805902"/>
                </a:lnTo>
                <a:lnTo>
                  <a:pt x="1637" y="758196"/>
                </a:lnTo>
                <a:lnTo>
                  <a:pt x="0" y="709612"/>
                </a:lnTo>
                <a:lnTo>
                  <a:pt x="1637" y="661028"/>
                </a:lnTo>
                <a:lnTo>
                  <a:pt x="6477" y="613322"/>
                </a:lnTo>
                <a:lnTo>
                  <a:pt x="14416" y="566600"/>
                </a:lnTo>
                <a:lnTo>
                  <a:pt x="25348" y="520969"/>
                </a:lnTo>
                <a:lnTo>
                  <a:pt x="39165" y="476533"/>
                </a:lnTo>
                <a:lnTo>
                  <a:pt x="55764" y="433399"/>
                </a:lnTo>
                <a:lnTo>
                  <a:pt x="75039" y="391672"/>
                </a:lnTo>
                <a:lnTo>
                  <a:pt x="96882" y="351457"/>
                </a:lnTo>
                <a:lnTo>
                  <a:pt x="121190" y="312861"/>
                </a:lnTo>
                <a:lnTo>
                  <a:pt x="147856" y="275989"/>
                </a:lnTo>
                <a:lnTo>
                  <a:pt x="176775" y="240947"/>
                </a:lnTo>
                <a:lnTo>
                  <a:pt x="207840" y="207840"/>
                </a:lnTo>
                <a:lnTo>
                  <a:pt x="240947" y="176775"/>
                </a:lnTo>
                <a:lnTo>
                  <a:pt x="275989" y="147856"/>
                </a:lnTo>
                <a:lnTo>
                  <a:pt x="312861" y="121190"/>
                </a:lnTo>
                <a:lnTo>
                  <a:pt x="351457" y="96882"/>
                </a:lnTo>
                <a:lnTo>
                  <a:pt x="391672" y="75039"/>
                </a:lnTo>
                <a:lnTo>
                  <a:pt x="433399" y="55764"/>
                </a:lnTo>
                <a:lnTo>
                  <a:pt x="476533" y="39165"/>
                </a:lnTo>
                <a:lnTo>
                  <a:pt x="520969" y="25348"/>
                </a:lnTo>
                <a:lnTo>
                  <a:pt x="566600" y="14416"/>
                </a:lnTo>
                <a:lnTo>
                  <a:pt x="613322" y="6477"/>
                </a:lnTo>
                <a:lnTo>
                  <a:pt x="661028" y="1637"/>
                </a:lnTo>
                <a:lnTo>
                  <a:pt x="709612" y="0"/>
                </a:lnTo>
                <a:lnTo>
                  <a:pt x="758196" y="1637"/>
                </a:lnTo>
                <a:lnTo>
                  <a:pt x="805902" y="6477"/>
                </a:lnTo>
                <a:lnTo>
                  <a:pt x="852624" y="14416"/>
                </a:lnTo>
                <a:lnTo>
                  <a:pt x="898255" y="25348"/>
                </a:lnTo>
                <a:lnTo>
                  <a:pt x="942691" y="39165"/>
                </a:lnTo>
                <a:lnTo>
                  <a:pt x="985825" y="55764"/>
                </a:lnTo>
                <a:lnTo>
                  <a:pt x="1027553" y="75039"/>
                </a:lnTo>
                <a:lnTo>
                  <a:pt x="1067767" y="96882"/>
                </a:lnTo>
                <a:lnTo>
                  <a:pt x="1106363" y="121190"/>
                </a:lnTo>
                <a:lnTo>
                  <a:pt x="1143235" y="147856"/>
                </a:lnTo>
                <a:lnTo>
                  <a:pt x="1178277" y="176775"/>
                </a:lnTo>
                <a:lnTo>
                  <a:pt x="1211384" y="207840"/>
                </a:lnTo>
                <a:lnTo>
                  <a:pt x="1242449" y="240947"/>
                </a:lnTo>
                <a:lnTo>
                  <a:pt x="1271368" y="275989"/>
                </a:lnTo>
                <a:lnTo>
                  <a:pt x="1298034" y="312861"/>
                </a:lnTo>
                <a:lnTo>
                  <a:pt x="1322342" y="351457"/>
                </a:lnTo>
                <a:lnTo>
                  <a:pt x="1344185" y="391672"/>
                </a:lnTo>
                <a:lnTo>
                  <a:pt x="1363460" y="433399"/>
                </a:lnTo>
                <a:lnTo>
                  <a:pt x="1380059" y="476533"/>
                </a:lnTo>
                <a:lnTo>
                  <a:pt x="1393876" y="520969"/>
                </a:lnTo>
                <a:lnTo>
                  <a:pt x="1404808" y="566600"/>
                </a:lnTo>
                <a:lnTo>
                  <a:pt x="1412747" y="613322"/>
                </a:lnTo>
                <a:lnTo>
                  <a:pt x="1417587" y="661028"/>
                </a:lnTo>
                <a:lnTo>
                  <a:pt x="1419224" y="709612"/>
                </a:lnTo>
                <a:lnTo>
                  <a:pt x="1417587" y="758196"/>
                </a:lnTo>
                <a:lnTo>
                  <a:pt x="1412747" y="805902"/>
                </a:lnTo>
                <a:lnTo>
                  <a:pt x="1404808" y="852624"/>
                </a:lnTo>
                <a:lnTo>
                  <a:pt x="1393876" y="898255"/>
                </a:lnTo>
                <a:lnTo>
                  <a:pt x="1380059" y="942691"/>
                </a:lnTo>
                <a:lnTo>
                  <a:pt x="1363460" y="985825"/>
                </a:lnTo>
                <a:lnTo>
                  <a:pt x="1344185" y="1027553"/>
                </a:lnTo>
                <a:lnTo>
                  <a:pt x="1322342" y="1067767"/>
                </a:lnTo>
                <a:lnTo>
                  <a:pt x="1298034" y="1106363"/>
                </a:lnTo>
                <a:lnTo>
                  <a:pt x="1271368" y="1143235"/>
                </a:lnTo>
                <a:lnTo>
                  <a:pt x="1242449" y="1178277"/>
                </a:lnTo>
                <a:lnTo>
                  <a:pt x="1211384" y="1211384"/>
                </a:lnTo>
                <a:lnTo>
                  <a:pt x="1178277" y="1242449"/>
                </a:lnTo>
                <a:lnTo>
                  <a:pt x="1143235" y="1271368"/>
                </a:lnTo>
                <a:lnTo>
                  <a:pt x="1106363" y="1298034"/>
                </a:lnTo>
                <a:lnTo>
                  <a:pt x="1067767" y="1322342"/>
                </a:lnTo>
                <a:lnTo>
                  <a:pt x="1027553" y="1344185"/>
                </a:lnTo>
                <a:lnTo>
                  <a:pt x="985825" y="1363460"/>
                </a:lnTo>
                <a:lnTo>
                  <a:pt x="942691" y="1380059"/>
                </a:lnTo>
                <a:lnTo>
                  <a:pt x="898255" y="1393876"/>
                </a:lnTo>
                <a:lnTo>
                  <a:pt x="852624" y="1404808"/>
                </a:lnTo>
                <a:lnTo>
                  <a:pt x="805902" y="1412747"/>
                </a:lnTo>
                <a:lnTo>
                  <a:pt x="758196" y="1417587"/>
                </a:lnTo>
                <a:lnTo>
                  <a:pt x="709612" y="1419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52048" y="3117637"/>
            <a:ext cx="1419225" cy="1419225"/>
          </a:xfrm>
          <a:custGeom>
            <a:avLst/>
            <a:gdLst/>
            <a:ahLst/>
            <a:cxnLst/>
            <a:rect l="l" t="t" r="r" b="b"/>
            <a:pathLst>
              <a:path w="1419225" h="1419225">
                <a:moveTo>
                  <a:pt x="709612" y="1419224"/>
                </a:moveTo>
                <a:lnTo>
                  <a:pt x="661028" y="1417587"/>
                </a:lnTo>
                <a:lnTo>
                  <a:pt x="613322" y="1412747"/>
                </a:lnTo>
                <a:lnTo>
                  <a:pt x="566600" y="1404808"/>
                </a:lnTo>
                <a:lnTo>
                  <a:pt x="520969" y="1393876"/>
                </a:lnTo>
                <a:lnTo>
                  <a:pt x="476533" y="1380059"/>
                </a:lnTo>
                <a:lnTo>
                  <a:pt x="433399" y="1363460"/>
                </a:lnTo>
                <a:lnTo>
                  <a:pt x="391672" y="1344185"/>
                </a:lnTo>
                <a:lnTo>
                  <a:pt x="351457" y="1322342"/>
                </a:lnTo>
                <a:lnTo>
                  <a:pt x="312861" y="1298034"/>
                </a:lnTo>
                <a:lnTo>
                  <a:pt x="275989" y="1271368"/>
                </a:lnTo>
                <a:lnTo>
                  <a:pt x="240947" y="1242449"/>
                </a:lnTo>
                <a:lnTo>
                  <a:pt x="207840" y="1211384"/>
                </a:lnTo>
                <a:lnTo>
                  <a:pt x="176775" y="1178277"/>
                </a:lnTo>
                <a:lnTo>
                  <a:pt x="147856" y="1143235"/>
                </a:lnTo>
                <a:lnTo>
                  <a:pt x="121190" y="1106363"/>
                </a:lnTo>
                <a:lnTo>
                  <a:pt x="96882" y="1067767"/>
                </a:lnTo>
                <a:lnTo>
                  <a:pt x="75039" y="1027553"/>
                </a:lnTo>
                <a:lnTo>
                  <a:pt x="55764" y="985825"/>
                </a:lnTo>
                <a:lnTo>
                  <a:pt x="39165" y="942691"/>
                </a:lnTo>
                <a:lnTo>
                  <a:pt x="25348" y="898255"/>
                </a:lnTo>
                <a:lnTo>
                  <a:pt x="14416" y="852624"/>
                </a:lnTo>
                <a:lnTo>
                  <a:pt x="6477" y="805902"/>
                </a:lnTo>
                <a:lnTo>
                  <a:pt x="1637" y="758196"/>
                </a:lnTo>
                <a:lnTo>
                  <a:pt x="0" y="709612"/>
                </a:lnTo>
                <a:lnTo>
                  <a:pt x="1637" y="661028"/>
                </a:lnTo>
                <a:lnTo>
                  <a:pt x="6477" y="613322"/>
                </a:lnTo>
                <a:lnTo>
                  <a:pt x="14416" y="566600"/>
                </a:lnTo>
                <a:lnTo>
                  <a:pt x="25348" y="520969"/>
                </a:lnTo>
                <a:lnTo>
                  <a:pt x="39165" y="476533"/>
                </a:lnTo>
                <a:lnTo>
                  <a:pt x="55764" y="433399"/>
                </a:lnTo>
                <a:lnTo>
                  <a:pt x="75039" y="391672"/>
                </a:lnTo>
                <a:lnTo>
                  <a:pt x="96882" y="351457"/>
                </a:lnTo>
                <a:lnTo>
                  <a:pt x="121190" y="312861"/>
                </a:lnTo>
                <a:lnTo>
                  <a:pt x="147856" y="275989"/>
                </a:lnTo>
                <a:lnTo>
                  <a:pt x="176775" y="240947"/>
                </a:lnTo>
                <a:lnTo>
                  <a:pt x="207840" y="207840"/>
                </a:lnTo>
                <a:lnTo>
                  <a:pt x="240947" y="176775"/>
                </a:lnTo>
                <a:lnTo>
                  <a:pt x="275989" y="147856"/>
                </a:lnTo>
                <a:lnTo>
                  <a:pt x="312861" y="121190"/>
                </a:lnTo>
                <a:lnTo>
                  <a:pt x="351457" y="96882"/>
                </a:lnTo>
                <a:lnTo>
                  <a:pt x="391672" y="75039"/>
                </a:lnTo>
                <a:lnTo>
                  <a:pt x="433399" y="55764"/>
                </a:lnTo>
                <a:lnTo>
                  <a:pt x="476533" y="39165"/>
                </a:lnTo>
                <a:lnTo>
                  <a:pt x="520969" y="25348"/>
                </a:lnTo>
                <a:lnTo>
                  <a:pt x="566600" y="14416"/>
                </a:lnTo>
                <a:lnTo>
                  <a:pt x="613322" y="6477"/>
                </a:lnTo>
                <a:lnTo>
                  <a:pt x="661028" y="1637"/>
                </a:lnTo>
                <a:lnTo>
                  <a:pt x="709612" y="0"/>
                </a:lnTo>
                <a:lnTo>
                  <a:pt x="758196" y="1637"/>
                </a:lnTo>
                <a:lnTo>
                  <a:pt x="805902" y="6477"/>
                </a:lnTo>
                <a:lnTo>
                  <a:pt x="852624" y="14416"/>
                </a:lnTo>
                <a:lnTo>
                  <a:pt x="898255" y="25348"/>
                </a:lnTo>
                <a:lnTo>
                  <a:pt x="942691" y="39165"/>
                </a:lnTo>
                <a:lnTo>
                  <a:pt x="985825" y="55764"/>
                </a:lnTo>
                <a:lnTo>
                  <a:pt x="1027553" y="75039"/>
                </a:lnTo>
                <a:lnTo>
                  <a:pt x="1067767" y="96882"/>
                </a:lnTo>
                <a:lnTo>
                  <a:pt x="1106363" y="121190"/>
                </a:lnTo>
                <a:lnTo>
                  <a:pt x="1143235" y="147856"/>
                </a:lnTo>
                <a:lnTo>
                  <a:pt x="1178277" y="176775"/>
                </a:lnTo>
                <a:lnTo>
                  <a:pt x="1211384" y="207840"/>
                </a:lnTo>
                <a:lnTo>
                  <a:pt x="1242449" y="240947"/>
                </a:lnTo>
                <a:lnTo>
                  <a:pt x="1271368" y="275989"/>
                </a:lnTo>
                <a:lnTo>
                  <a:pt x="1298034" y="312861"/>
                </a:lnTo>
                <a:lnTo>
                  <a:pt x="1322342" y="351457"/>
                </a:lnTo>
                <a:lnTo>
                  <a:pt x="1344185" y="391672"/>
                </a:lnTo>
                <a:lnTo>
                  <a:pt x="1363460" y="433399"/>
                </a:lnTo>
                <a:lnTo>
                  <a:pt x="1380059" y="476533"/>
                </a:lnTo>
                <a:lnTo>
                  <a:pt x="1393876" y="520969"/>
                </a:lnTo>
                <a:lnTo>
                  <a:pt x="1404808" y="566600"/>
                </a:lnTo>
                <a:lnTo>
                  <a:pt x="1412747" y="613322"/>
                </a:lnTo>
                <a:lnTo>
                  <a:pt x="1417587" y="661028"/>
                </a:lnTo>
                <a:lnTo>
                  <a:pt x="1419224" y="709612"/>
                </a:lnTo>
                <a:lnTo>
                  <a:pt x="1417587" y="758196"/>
                </a:lnTo>
                <a:lnTo>
                  <a:pt x="1412747" y="805902"/>
                </a:lnTo>
                <a:lnTo>
                  <a:pt x="1404808" y="852624"/>
                </a:lnTo>
                <a:lnTo>
                  <a:pt x="1393876" y="898255"/>
                </a:lnTo>
                <a:lnTo>
                  <a:pt x="1380059" y="942691"/>
                </a:lnTo>
                <a:lnTo>
                  <a:pt x="1363460" y="985825"/>
                </a:lnTo>
                <a:lnTo>
                  <a:pt x="1344185" y="1027553"/>
                </a:lnTo>
                <a:lnTo>
                  <a:pt x="1322342" y="1067767"/>
                </a:lnTo>
                <a:lnTo>
                  <a:pt x="1298034" y="1106363"/>
                </a:lnTo>
                <a:lnTo>
                  <a:pt x="1271368" y="1143235"/>
                </a:lnTo>
                <a:lnTo>
                  <a:pt x="1242449" y="1178277"/>
                </a:lnTo>
                <a:lnTo>
                  <a:pt x="1211384" y="1211384"/>
                </a:lnTo>
                <a:lnTo>
                  <a:pt x="1178277" y="1242449"/>
                </a:lnTo>
                <a:lnTo>
                  <a:pt x="1143235" y="1271368"/>
                </a:lnTo>
                <a:lnTo>
                  <a:pt x="1106363" y="1298034"/>
                </a:lnTo>
                <a:lnTo>
                  <a:pt x="1067767" y="1322342"/>
                </a:lnTo>
                <a:lnTo>
                  <a:pt x="1027553" y="1344185"/>
                </a:lnTo>
                <a:lnTo>
                  <a:pt x="985825" y="1363460"/>
                </a:lnTo>
                <a:lnTo>
                  <a:pt x="942691" y="1380059"/>
                </a:lnTo>
                <a:lnTo>
                  <a:pt x="898255" y="1393876"/>
                </a:lnTo>
                <a:lnTo>
                  <a:pt x="852624" y="1404808"/>
                </a:lnTo>
                <a:lnTo>
                  <a:pt x="805902" y="1412747"/>
                </a:lnTo>
                <a:lnTo>
                  <a:pt x="758196" y="1417587"/>
                </a:lnTo>
                <a:lnTo>
                  <a:pt x="709612" y="14192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598430" y="4621433"/>
            <a:ext cx="914400" cy="914400"/>
            <a:chOff x="6598430" y="4621433"/>
            <a:chExt cx="914400" cy="914400"/>
          </a:xfrm>
        </p:grpSpPr>
        <p:sp>
          <p:nvSpPr>
            <p:cNvPr id="5" name="object 5"/>
            <p:cNvSpPr/>
            <p:nvPr/>
          </p:nvSpPr>
          <p:spPr>
            <a:xfrm>
              <a:off x="6598430" y="4621433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199" y="914399"/>
                  </a:moveTo>
                  <a:lnTo>
                    <a:pt x="412386" y="912198"/>
                  </a:lnTo>
                  <a:lnTo>
                    <a:pt x="368004" y="905614"/>
                  </a:lnTo>
                  <a:lnTo>
                    <a:pt x="324481" y="894713"/>
                  </a:lnTo>
                  <a:lnTo>
                    <a:pt x="282237" y="879597"/>
                  </a:lnTo>
                  <a:lnTo>
                    <a:pt x="241677" y="860414"/>
                  </a:lnTo>
                  <a:lnTo>
                    <a:pt x="203193" y="837347"/>
                  </a:lnTo>
                  <a:lnTo>
                    <a:pt x="167155" y="810620"/>
                  </a:lnTo>
                  <a:lnTo>
                    <a:pt x="133910" y="780489"/>
                  </a:lnTo>
                  <a:lnTo>
                    <a:pt x="103779" y="747244"/>
                  </a:lnTo>
                  <a:lnTo>
                    <a:pt x="77052" y="711206"/>
                  </a:lnTo>
                  <a:lnTo>
                    <a:pt x="53985" y="672722"/>
                  </a:lnTo>
                  <a:lnTo>
                    <a:pt x="34802" y="632162"/>
                  </a:lnTo>
                  <a:lnTo>
                    <a:pt x="19686" y="589918"/>
                  </a:lnTo>
                  <a:lnTo>
                    <a:pt x="8784" y="546395"/>
                  </a:lnTo>
                  <a:lnTo>
                    <a:pt x="2201" y="502013"/>
                  </a:lnTo>
                  <a:lnTo>
                    <a:pt x="0" y="457199"/>
                  </a:lnTo>
                  <a:lnTo>
                    <a:pt x="137" y="445976"/>
                  </a:lnTo>
                  <a:lnTo>
                    <a:pt x="3438" y="401230"/>
                  </a:lnTo>
                  <a:lnTo>
                    <a:pt x="11109" y="357023"/>
                  </a:lnTo>
                  <a:lnTo>
                    <a:pt x="23076" y="313781"/>
                  </a:lnTo>
                  <a:lnTo>
                    <a:pt x="39224" y="271920"/>
                  </a:lnTo>
                  <a:lnTo>
                    <a:pt x="59397" y="231843"/>
                  </a:lnTo>
                  <a:lnTo>
                    <a:pt x="83402" y="193937"/>
                  </a:lnTo>
                  <a:lnTo>
                    <a:pt x="111006" y="158566"/>
                  </a:lnTo>
                  <a:lnTo>
                    <a:pt x="141944" y="126071"/>
                  </a:lnTo>
                  <a:lnTo>
                    <a:pt x="175918" y="96765"/>
                  </a:lnTo>
                  <a:lnTo>
                    <a:pt x="212601" y="70930"/>
                  </a:lnTo>
                  <a:lnTo>
                    <a:pt x="251640" y="48816"/>
                  </a:lnTo>
                  <a:lnTo>
                    <a:pt x="292659" y="30634"/>
                  </a:lnTo>
                  <a:lnTo>
                    <a:pt x="335262" y="16560"/>
                  </a:lnTo>
                  <a:lnTo>
                    <a:pt x="379039" y="6730"/>
                  </a:lnTo>
                  <a:lnTo>
                    <a:pt x="423569" y="1238"/>
                  </a:lnTo>
                  <a:lnTo>
                    <a:pt x="457199" y="0"/>
                  </a:lnTo>
                  <a:lnTo>
                    <a:pt x="468423" y="137"/>
                  </a:lnTo>
                  <a:lnTo>
                    <a:pt x="513169" y="3438"/>
                  </a:lnTo>
                  <a:lnTo>
                    <a:pt x="557376" y="11109"/>
                  </a:lnTo>
                  <a:lnTo>
                    <a:pt x="600618" y="23076"/>
                  </a:lnTo>
                  <a:lnTo>
                    <a:pt x="642479" y="39224"/>
                  </a:lnTo>
                  <a:lnTo>
                    <a:pt x="682555" y="59397"/>
                  </a:lnTo>
                  <a:lnTo>
                    <a:pt x="720462" y="83402"/>
                  </a:lnTo>
                  <a:lnTo>
                    <a:pt x="755833" y="111006"/>
                  </a:lnTo>
                  <a:lnTo>
                    <a:pt x="788328" y="141944"/>
                  </a:lnTo>
                  <a:lnTo>
                    <a:pt x="817634" y="175918"/>
                  </a:lnTo>
                  <a:lnTo>
                    <a:pt x="843468" y="212601"/>
                  </a:lnTo>
                  <a:lnTo>
                    <a:pt x="865583" y="251640"/>
                  </a:lnTo>
                  <a:lnTo>
                    <a:pt x="883765" y="292659"/>
                  </a:lnTo>
                  <a:lnTo>
                    <a:pt x="897839" y="335262"/>
                  </a:lnTo>
                  <a:lnTo>
                    <a:pt x="907669" y="379039"/>
                  </a:lnTo>
                  <a:lnTo>
                    <a:pt x="913161" y="423569"/>
                  </a:lnTo>
                  <a:lnTo>
                    <a:pt x="914399" y="457199"/>
                  </a:lnTo>
                  <a:lnTo>
                    <a:pt x="914262" y="468423"/>
                  </a:lnTo>
                  <a:lnTo>
                    <a:pt x="910961" y="513169"/>
                  </a:lnTo>
                  <a:lnTo>
                    <a:pt x="903290" y="557376"/>
                  </a:lnTo>
                  <a:lnTo>
                    <a:pt x="891323" y="600618"/>
                  </a:lnTo>
                  <a:lnTo>
                    <a:pt x="875175" y="642479"/>
                  </a:lnTo>
                  <a:lnTo>
                    <a:pt x="855002" y="682555"/>
                  </a:lnTo>
                  <a:lnTo>
                    <a:pt x="830997" y="720462"/>
                  </a:lnTo>
                  <a:lnTo>
                    <a:pt x="803393" y="755833"/>
                  </a:lnTo>
                  <a:lnTo>
                    <a:pt x="772455" y="788328"/>
                  </a:lnTo>
                  <a:lnTo>
                    <a:pt x="738481" y="817634"/>
                  </a:lnTo>
                  <a:lnTo>
                    <a:pt x="701797" y="843468"/>
                  </a:lnTo>
                  <a:lnTo>
                    <a:pt x="662759" y="865583"/>
                  </a:lnTo>
                  <a:lnTo>
                    <a:pt x="621740" y="883765"/>
                  </a:lnTo>
                  <a:lnTo>
                    <a:pt x="579137" y="897839"/>
                  </a:lnTo>
                  <a:lnTo>
                    <a:pt x="535360" y="907669"/>
                  </a:lnTo>
                  <a:lnTo>
                    <a:pt x="490830" y="913161"/>
                  </a:lnTo>
                  <a:lnTo>
                    <a:pt x="457199" y="914399"/>
                  </a:lnTo>
                  <a:close/>
                </a:path>
              </a:pathLst>
            </a:custGeom>
            <a:solidFill>
              <a:srgbClr val="1B9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03484" y="4883180"/>
              <a:ext cx="537210" cy="436880"/>
            </a:xfrm>
            <a:custGeom>
              <a:avLst/>
              <a:gdLst/>
              <a:ahLst/>
              <a:cxnLst/>
              <a:rect l="l" t="t" r="r" b="b"/>
              <a:pathLst>
                <a:path w="537209" h="436879">
                  <a:moveTo>
                    <a:pt x="168478" y="436625"/>
                  </a:moveTo>
                  <a:lnTo>
                    <a:pt x="122704" y="433275"/>
                  </a:lnTo>
                  <a:lnTo>
                    <a:pt x="79009" y="423538"/>
                  </a:lnTo>
                  <a:lnTo>
                    <a:pt x="37929" y="407886"/>
                  </a:lnTo>
                  <a:lnTo>
                    <a:pt x="0" y="386791"/>
                  </a:lnTo>
                  <a:lnTo>
                    <a:pt x="6518" y="387523"/>
                  </a:lnTo>
                  <a:lnTo>
                    <a:pt x="13058" y="388019"/>
                  </a:lnTo>
                  <a:lnTo>
                    <a:pt x="19641" y="388302"/>
                  </a:lnTo>
                  <a:lnTo>
                    <a:pt x="26288" y="388391"/>
                  </a:lnTo>
                  <a:lnTo>
                    <a:pt x="64175" y="385180"/>
                  </a:lnTo>
                  <a:lnTo>
                    <a:pt x="99983" y="375904"/>
                  </a:lnTo>
                  <a:lnTo>
                    <a:pt x="133177" y="361098"/>
                  </a:lnTo>
                  <a:lnTo>
                    <a:pt x="163220" y="341299"/>
                  </a:lnTo>
                  <a:lnTo>
                    <a:pt x="128758" y="335120"/>
                  </a:lnTo>
                  <a:lnTo>
                    <a:pt x="98926" y="319125"/>
                  </a:lnTo>
                  <a:lnTo>
                    <a:pt x="75523" y="295072"/>
                  </a:lnTo>
                  <a:lnTo>
                    <a:pt x="60350" y="264718"/>
                  </a:lnTo>
                  <a:lnTo>
                    <a:pt x="67208" y="266090"/>
                  </a:lnTo>
                  <a:lnTo>
                    <a:pt x="74066" y="266776"/>
                  </a:lnTo>
                  <a:lnTo>
                    <a:pt x="81153" y="266776"/>
                  </a:lnTo>
                  <a:lnTo>
                    <a:pt x="88646" y="266522"/>
                  </a:lnTo>
                  <a:lnTo>
                    <a:pt x="96012" y="265776"/>
                  </a:lnTo>
                  <a:lnTo>
                    <a:pt x="103205" y="264558"/>
                  </a:lnTo>
                  <a:lnTo>
                    <a:pt x="110185" y="262890"/>
                  </a:lnTo>
                  <a:lnTo>
                    <a:pt x="75048" y="249177"/>
                  </a:lnTo>
                  <a:lnTo>
                    <a:pt x="47005" y="225028"/>
                  </a:lnTo>
                  <a:lnTo>
                    <a:pt x="28435" y="192777"/>
                  </a:lnTo>
                  <a:lnTo>
                    <a:pt x="21717" y="154762"/>
                  </a:lnTo>
                  <a:lnTo>
                    <a:pt x="21717" y="153390"/>
                  </a:lnTo>
                  <a:lnTo>
                    <a:pt x="33232" y="158941"/>
                  </a:lnTo>
                  <a:lnTo>
                    <a:pt x="45434" y="163163"/>
                  </a:lnTo>
                  <a:lnTo>
                    <a:pt x="58235" y="165927"/>
                  </a:lnTo>
                  <a:lnTo>
                    <a:pt x="71551" y="167106"/>
                  </a:lnTo>
                  <a:lnTo>
                    <a:pt x="51334" y="149858"/>
                  </a:lnTo>
                  <a:lnTo>
                    <a:pt x="35833" y="128216"/>
                  </a:lnTo>
                  <a:lnTo>
                    <a:pt x="25903" y="103102"/>
                  </a:lnTo>
                  <a:lnTo>
                    <a:pt x="22402" y="75437"/>
                  </a:lnTo>
                  <a:lnTo>
                    <a:pt x="23406" y="60589"/>
                  </a:lnTo>
                  <a:lnTo>
                    <a:pt x="26317" y="46320"/>
                  </a:lnTo>
                  <a:lnTo>
                    <a:pt x="30986" y="32779"/>
                  </a:lnTo>
                  <a:lnTo>
                    <a:pt x="37261" y="20116"/>
                  </a:lnTo>
                  <a:lnTo>
                    <a:pt x="72985" y="57292"/>
                  </a:lnTo>
                  <a:lnTo>
                    <a:pt x="114349" y="88192"/>
                  </a:lnTo>
                  <a:lnTo>
                    <a:pt x="160574" y="112024"/>
                  </a:lnTo>
                  <a:lnTo>
                    <a:pt x="210880" y="128001"/>
                  </a:lnTo>
                  <a:lnTo>
                    <a:pt x="264490" y="135331"/>
                  </a:lnTo>
                  <a:lnTo>
                    <a:pt x="262432" y="127330"/>
                  </a:lnTo>
                  <a:lnTo>
                    <a:pt x="261518" y="118871"/>
                  </a:lnTo>
                  <a:lnTo>
                    <a:pt x="261518" y="110185"/>
                  </a:lnTo>
                  <a:lnTo>
                    <a:pt x="270183" y="67315"/>
                  </a:lnTo>
                  <a:lnTo>
                    <a:pt x="293808" y="32289"/>
                  </a:lnTo>
                  <a:lnTo>
                    <a:pt x="328833" y="8665"/>
                  </a:lnTo>
                  <a:lnTo>
                    <a:pt x="371703" y="0"/>
                  </a:lnTo>
                  <a:lnTo>
                    <a:pt x="394852" y="2407"/>
                  </a:lnTo>
                  <a:lnTo>
                    <a:pt x="416309" y="9315"/>
                  </a:lnTo>
                  <a:lnTo>
                    <a:pt x="435579" y="20252"/>
                  </a:lnTo>
                  <a:lnTo>
                    <a:pt x="452170" y="34747"/>
                  </a:lnTo>
                  <a:lnTo>
                    <a:pt x="470719" y="30214"/>
                  </a:lnTo>
                  <a:lnTo>
                    <a:pt x="488603" y="24203"/>
                  </a:lnTo>
                  <a:lnTo>
                    <a:pt x="505759" y="16777"/>
                  </a:lnTo>
                  <a:lnTo>
                    <a:pt x="522122" y="8000"/>
                  </a:lnTo>
                  <a:lnTo>
                    <a:pt x="514292" y="26506"/>
                  </a:lnTo>
                  <a:lnTo>
                    <a:pt x="503377" y="43062"/>
                  </a:lnTo>
                  <a:lnTo>
                    <a:pt x="489718" y="57346"/>
                  </a:lnTo>
                  <a:lnTo>
                    <a:pt x="473659" y="69037"/>
                  </a:lnTo>
                  <a:lnTo>
                    <a:pt x="490239" y="66386"/>
                  </a:lnTo>
                  <a:lnTo>
                    <a:pt x="506348" y="62579"/>
                  </a:lnTo>
                  <a:lnTo>
                    <a:pt x="521943" y="57657"/>
                  </a:lnTo>
                  <a:lnTo>
                    <a:pt x="536981" y="51663"/>
                  </a:lnTo>
                  <a:lnTo>
                    <a:pt x="525126" y="67762"/>
                  </a:lnTo>
                  <a:lnTo>
                    <a:pt x="511921" y="82724"/>
                  </a:lnTo>
                  <a:lnTo>
                    <a:pt x="497472" y="96444"/>
                  </a:lnTo>
                  <a:lnTo>
                    <a:pt x="481888" y="108813"/>
                  </a:lnTo>
                  <a:lnTo>
                    <a:pt x="482117" y="113385"/>
                  </a:lnTo>
                  <a:lnTo>
                    <a:pt x="482117" y="122986"/>
                  </a:lnTo>
                  <a:lnTo>
                    <a:pt x="479382" y="163113"/>
                  </a:lnTo>
                  <a:lnTo>
                    <a:pt x="471235" y="203492"/>
                  </a:lnTo>
                  <a:lnTo>
                    <a:pt x="457762" y="243265"/>
                  </a:lnTo>
                  <a:lnTo>
                    <a:pt x="439047" y="281573"/>
                  </a:lnTo>
                  <a:lnTo>
                    <a:pt x="415177" y="317559"/>
                  </a:lnTo>
                  <a:lnTo>
                    <a:pt x="386237" y="350364"/>
                  </a:lnTo>
                  <a:lnTo>
                    <a:pt x="352312" y="379129"/>
                  </a:lnTo>
                  <a:lnTo>
                    <a:pt x="313488" y="402996"/>
                  </a:lnTo>
                  <a:lnTo>
                    <a:pt x="269851" y="421107"/>
                  </a:lnTo>
                  <a:lnTo>
                    <a:pt x="221485" y="432603"/>
                  </a:lnTo>
                  <a:lnTo>
                    <a:pt x="168478" y="436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11362" y="2677012"/>
            <a:ext cx="2181225" cy="2181225"/>
            <a:chOff x="3811362" y="2677012"/>
            <a:chExt cx="2181225" cy="2181225"/>
          </a:xfrm>
        </p:grpSpPr>
        <p:sp>
          <p:nvSpPr>
            <p:cNvPr id="8" name="object 8"/>
            <p:cNvSpPr/>
            <p:nvPr/>
          </p:nvSpPr>
          <p:spPr>
            <a:xfrm>
              <a:off x="3811362" y="2677012"/>
              <a:ext cx="2181225" cy="2181225"/>
            </a:xfrm>
            <a:custGeom>
              <a:avLst/>
              <a:gdLst/>
              <a:ahLst/>
              <a:cxnLst/>
              <a:rect l="l" t="t" r="r" b="b"/>
              <a:pathLst>
                <a:path w="2181225" h="2181225">
                  <a:moveTo>
                    <a:pt x="1090612" y="2181225"/>
                  </a:moveTo>
                  <a:lnTo>
                    <a:pt x="1042032" y="2180162"/>
                  </a:lnTo>
                  <a:lnTo>
                    <a:pt x="993996" y="2177004"/>
                  </a:lnTo>
                  <a:lnTo>
                    <a:pt x="946548" y="2171794"/>
                  </a:lnTo>
                  <a:lnTo>
                    <a:pt x="899734" y="2164577"/>
                  </a:lnTo>
                  <a:lnTo>
                    <a:pt x="853596" y="2155398"/>
                  </a:lnTo>
                  <a:lnTo>
                    <a:pt x="808180" y="2144300"/>
                  </a:lnTo>
                  <a:lnTo>
                    <a:pt x="763530" y="2131328"/>
                  </a:lnTo>
                  <a:lnTo>
                    <a:pt x="719690" y="2116526"/>
                  </a:lnTo>
                  <a:lnTo>
                    <a:pt x="676704" y="2099939"/>
                  </a:lnTo>
                  <a:lnTo>
                    <a:pt x="634617" y="2081611"/>
                  </a:lnTo>
                  <a:lnTo>
                    <a:pt x="593474" y="2061587"/>
                  </a:lnTo>
                  <a:lnTo>
                    <a:pt x="553317" y="2039909"/>
                  </a:lnTo>
                  <a:lnTo>
                    <a:pt x="514193" y="2016624"/>
                  </a:lnTo>
                  <a:lnTo>
                    <a:pt x="476145" y="1991775"/>
                  </a:lnTo>
                  <a:lnTo>
                    <a:pt x="439217" y="1965407"/>
                  </a:lnTo>
                  <a:lnTo>
                    <a:pt x="403454" y="1937563"/>
                  </a:lnTo>
                  <a:lnTo>
                    <a:pt x="368899" y="1908289"/>
                  </a:lnTo>
                  <a:lnTo>
                    <a:pt x="335599" y="1877628"/>
                  </a:lnTo>
                  <a:lnTo>
                    <a:pt x="303596" y="1845625"/>
                  </a:lnTo>
                  <a:lnTo>
                    <a:pt x="272935" y="1812325"/>
                  </a:lnTo>
                  <a:lnTo>
                    <a:pt x="243661" y="1777771"/>
                  </a:lnTo>
                  <a:lnTo>
                    <a:pt x="215818" y="1742008"/>
                  </a:lnTo>
                  <a:lnTo>
                    <a:pt x="189449" y="1705080"/>
                  </a:lnTo>
                  <a:lnTo>
                    <a:pt x="164600" y="1667031"/>
                  </a:lnTo>
                  <a:lnTo>
                    <a:pt x="141315" y="1627907"/>
                  </a:lnTo>
                  <a:lnTo>
                    <a:pt x="119638" y="1587751"/>
                  </a:lnTo>
                  <a:lnTo>
                    <a:pt x="99613" y="1546607"/>
                  </a:lnTo>
                  <a:lnTo>
                    <a:pt x="81285" y="1504520"/>
                  </a:lnTo>
                  <a:lnTo>
                    <a:pt x="64698" y="1461534"/>
                  </a:lnTo>
                  <a:lnTo>
                    <a:pt x="49896" y="1417694"/>
                  </a:lnTo>
                  <a:lnTo>
                    <a:pt x="36924" y="1373044"/>
                  </a:lnTo>
                  <a:lnTo>
                    <a:pt x="25826" y="1327628"/>
                  </a:lnTo>
                  <a:lnTo>
                    <a:pt x="16647" y="1281490"/>
                  </a:lnTo>
                  <a:lnTo>
                    <a:pt x="9430" y="1234676"/>
                  </a:lnTo>
                  <a:lnTo>
                    <a:pt x="4220" y="1187228"/>
                  </a:lnTo>
                  <a:lnTo>
                    <a:pt x="1062" y="1139192"/>
                  </a:lnTo>
                  <a:lnTo>
                    <a:pt x="0" y="1090612"/>
                  </a:lnTo>
                  <a:lnTo>
                    <a:pt x="1062" y="1042032"/>
                  </a:lnTo>
                  <a:lnTo>
                    <a:pt x="4220" y="993996"/>
                  </a:lnTo>
                  <a:lnTo>
                    <a:pt x="9430" y="946548"/>
                  </a:lnTo>
                  <a:lnTo>
                    <a:pt x="16647" y="899734"/>
                  </a:lnTo>
                  <a:lnTo>
                    <a:pt x="25826" y="853596"/>
                  </a:lnTo>
                  <a:lnTo>
                    <a:pt x="36924" y="808180"/>
                  </a:lnTo>
                  <a:lnTo>
                    <a:pt x="49896" y="763530"/>
                  </a:lnTo>
                  <a:lnTo>
                    <a:pt x="64698" y="719690"/>
                  </a:lnTo>
                  <a:lnTo>
                    <a:pt x="81285" y="676704"/>
                  </a:lnTo>
                  <a:lnTo>
                    <a:pt x="99613" y="634617"/>
                  </a:lnTo>
                  <a:lnTo>
                    <a:pt x="119638" y="593474"/>
                  </a:lnTo>
                  <a:lnTo>
                    <a:pt x="141315" y="553317"/>
                  </a:lnTo>
                  <a:lnTo>
                    <a:pt x="164600" y="514193"/>
                  </a:lnTo>
                  <a:lnTo>
                    <a:pt x="189449" y="476145"/>
                  </a:lnTo>
                  <a:lnTo>
                    <a:pt x="215818" y="439217"/>
                  </a:lnTo>
                  <a:lnTo>
                    <a:pt x="243661" y="403454"/>
                  </a:lnTo>
                  <a:lnTo>
                    <a:pt x="272935" y="368899"/>
                  </a:lnTo>
                  <a:lnTo>
                    <a:pt x="303596" y="335599"/>
                  </a:lnTo>
                  <a:lnTo>
                    <a:pt x="335599" y="303596"/>
                  </a:lnTo>
                  <a:lnTo>
                    <a:pt x="368899" y="272935"/>
                  </a:lnTo>
                  <a:lnTo>
                    <a:pt x="403454" y="243661"/>
                  </a:lnTo>
                  <a:lnTo>
                    <a:pt x="439217" y="215818"/>
                  </a:lnTo>
                  <a:lnTo>
                    <a:pt x="476145" y="189449"/>
                  </a:lnTo>
                  <a:lnTo>
                    <a:pt x="514193" y="164600"/>
                  </a:lnTo>
                  <a:lnTo>
                    <a:pt x="553317" y="141315"/>
                  </a:lnTo>
                  <a:lnTo>
                    <a:pt x="593474" y="119638"/>
                  </a:lnTo>
                  <a:lnTo>
                    <a:pt x="634617" y="99613"/>
                  </a:lnTo>
                  <a:lnTo>
                    <a:pt x="676704" y="81285"/>
                  </a:lnTo>
                  <a:lnTo>
                    <a:pt x="719690" y="64698"/>
                  </a:lnTo>
                  <a:lnTo>
                    <a:pt x="763530" y="49896"/>
                  </a:lnTo>
                  <a:lnTo>
                    <a:pt x="808180" y="36924"/>
                  </a:lnTo>
                  <a:lnTo>
                    <a:pt x="853596" y="25826"/>
                  </a:lnTo>
                  <a:lnTo>
                    <a:pt x="899734" y="16647"/>
                  </a:lnTo>
                  <a:lnTo>
                    <a:pt x="946548" y="9430"/>
                  </a:lnTo>
                  <a:lnTo>
                    <a:pt x="993996" y="4220"/>
                  </a:lnTo>
                  <a:lnTo>
                    <a:pt x="1042032" y="1062"/>
                  </a:lnTo>
                  <a:lnTo>
                    <a:pt x="1090612" y="0"/>
                  </a:lnTo>
                  <a:lnTo>
                    <a:pt x="1139192" y="1062"/>
                  </a:lnTo>
                  <a:lnTo>
                    <a:pt x="1187228" y="4220"/>
                  </a:lnTo>
                  <a:lnTo>
                    <a:pt x="1234676" y="9430"/>
                  </a:lnTo>
                  <a:lnTo>
                    <a:pt x="1281490" y="16647"/>
                  </a:lnTo>
                  <a:lnTo>
                    <a:pt x="1327628" y="25826"/>
                  </a:lnTo>
                  <a:lnTo>
                    <a:pt x="1373044" y="36924"/>
                  </a:lnTo>
                  <a:lnTo>
                    <a:pt x="1417694" y="49896"/>
                  </a:lnTo>
                  <a:lnTo>
                    <a:pt x="1461534" y="64698"/>
                  </a:lnTo>
                  <a:lnTo>
                    <a:pt x="1504520" y="81285"/>
                  </a:lnTo>
                  <a:lnTo>
                    <a:pt x="1546607" y="99613"/>
                  </a:lnTo>
                  <a:lnTo>
                    <a:pt x="1587751" y="119638"/>
                  </a:lnTo>
                  <a:lnTo>
                    <a:pt x="1627907" y="141315"/>
                  </a:lnTo>
                  <a:lnTo>
                    <a:pt x="1667031" y="164600"/>
                  </a:lnTo>
                  <a:lnTo>
                    <a:pt x="1705080" y="189449"/>
                  </a:lnTo>
                  <a:lnTo>
                    <a:pt x="1742008" y="215818"/>
                  </a:lnTo>
                  <a:lnTo>
                    <a:pt x="1777771" y="243661"/>
                  </a:lnTo>
                  <a:lnTo>
                    <a:pt x="1812325" y="272935"/>
                  </a:lnTo>
                  <a:lnTo>
                    <a:pt x="1845625" y="303596"/>
                  </a:lnTo>
                  <a:lnTo>
                    <a:pt x="1877628" y="335599"/>
                  </a:lnTo>
                  <a:lnTo>
                    <a:pt x="1908289" y="368899"/>
                  </a:lnTo>
                  <a:lnTo>
                    <a:pt x="1937563" y="403454"/>
                  </a:lnTo>
                  <a:lnTo>
                    <a:pt x="1965407" y="439217"/>
                  </a:lnTo>
                  <a:lnTo>
                    <a:pt x="1991775" y="476145"/>
                  </a:lnTo>
                  <a:lnTo>
                    <a:pt x="2016624" y="514193"/>
                  </a:lnTo>
                  <a:lnTo>
                    <a:pt x="2039909" y="553317"/>
                  </a:lnTo>
                  <a:lnTo>
                    <a:pt x="2061587" y="593474"/>
                  </a:lnTo>
                  <a:lnTo>
                    <a:pt x="2081611" y="634617"/>
                  </a:lnTo>
                  <a:lnTo>
                    <a:pt x="2099939" y="676704"/>
                  </a:lnTo>
                  <a:lnTo>
                    <a:pt x="2116526" y="719690"/>
                  </a:lnTo>
                  <a:lnTo>
                    <a:pt x="2131328" y="763530"/>
                  </a:lnTo>
                  <a:lnTo>
                    <a:pt x="2144300" y="808180"/>
                  </a:lnTo>
                  <a:lnTo>
                    <a:pt x="2155398" y="853596"/>
                  </a:lnTo>
                  <a:lnTo>
                    <a:pt x="2164577" y="899734"/>
                  </a:lnTo>
                  <a:lnTo>
                    <a:pt x="2171794" y="946548"/>
                  </a:lnTo>
                  <a:lnTo>
                    <a:pt x="2177004" y="993996"/>
                  </a:lnTo>
                  <a:lnTo>
                    <a:pt x="2180162" y="1042032"/>
                  </a:lnTo>
                  <a:lnTo>
                    <a:pt x="2181225" y="1090612"/>
                  </a:lnTo>
                  <a:lnTo>
                    <a:pt x="2180162" y="1139192"/>
                  </a:lnTo>
                  <a:lnTo>
                    <a:pt x="2177004" y="1187228"/>
                  </a:lnTo>
                  <a:lnTo>
                    <a:pt x="2171794" y="1234676"/>
                  </a:lnTo>
                  <a:lnTo>
                    <a:pt x="2164577" y="1281490"/>
                  </a:lnTo>
                  <a:lnTo>
                    <a:pt x="2155398" y="1327628"/>
                  </a:lnTo>
                  <a:lnTo>
                    <a:pt x="2144300" y="1373044"/>
                  </a:lnTo>
                  <a:lnTo>
                    <a:pt x="2131328" y="1417694"/>
                  </a:lnTo>
                  <a:lnTo>
                    <a:pt x="2116526" y="1461534"/>
                  </a:lnTo>
                  <a:lnTo>
                    <a:pt x="2099939" y="1504520"/>
                  </a:lnTo>
                  <a:lnTo>
                    <a:pt x="2081611" y="1546607"/>
                  </a:lnTo>
                  <a:lnTo>
                    <a:pt x="2061587" y="1587751"/>
                  </a:lnTo>
                  <a:lnTo>
                    <a:pt x="2039909" y="1627907"/>
                  </a:lnTo>
                  <a:lnTo>
                    <a:pt x="2016624" y="1667031"/>
                  </a:lnTo>
                  <a:lnTo>
                    <a:pt x="1991775" y="1705080"/>
                  </a:lnTo>
                  <a:lnTo>
                    <a:pt x="1965407" y="1742008"/>
                  </a:lnTo>
                  <a:lnTo>
                    <a:pt x="1937563" y="1777771"/>
                  </a:lnTo>
                  <a:lnTo>
                    <a:pt x="1908289" y="1812325"/>
                  </a:lnTo>
                  <a:lnTo>
                    <a:pt x="1877628" y="1845625"/>
                  </a:lnTo>
                  <a:lnTo>
                    <a:pt x="1845625" y="1877628"/>
                  </a:lnTo>
                  <a:lnTo>
                    <a:pt x="1812325" y="1908289"/>
                  </a:lnTo>
                  <a:lnTo>
                    <a:pt x="1777771" y="1937563"/>
                  </a:lnTo>
                  <a:lnTo>
                    <a:pt x="1742008" y="1965407"/>
                  </a:lnTo>
                  <a:lnTo>
                    <a:pt x="1705080" y="1991775"/>
                  </a:lnTo>
                  <a:lnTo>
                    <a:pt x="1667031" y="2016624"/>
                  </a:lnTo>
                  <a:lnTo>
                    <a:pt x="1627907" y="2039909"/>
                  </a:lnTo>
                  <a:lnTo>
                    <a:pt x="1587751" y="2061587"/>
                  </a:lnTo>
                  <a:lnTo>
                    <a:pt x="1546607" y="2081611"/>
                  </a:lnTo>
                  <a:lnTo>
                    <a:pt x="1504520" y="2099939"/>
                  </a:lnTo>
                  <a:lnTo>
                    <a:pt x="1461534" y="2116526"/>
                  </a:lnTo>
                  <a:lnTo>
                    <a:pt x="1417694" y="2131328"/>
                  </a:lnTo>
                  <a:lnTo>
                    <a:pt x="1373044" y="2144300"/>
                  </a:lnTo>
                  <a:lnTo>
                    <a:pt x="1327628" y="2155398"/>
                  </a:lnTo>
                  <a:lnTo>
                    <a:pt x="1281490" y="2164577"/>
                  </a:lnTo>
                  <a:lnTo>
                    <a:pt x="1234676" y="2171794"/>
                  </a:lnTo>
                  <a:lnTo>
                    <a:pt x="1187228" y="2177004"/>
                  </a:lnTo>
                  <a:lnTo>
                    <a:pt x="1139192" y="2180162"/>
                  </a:lnTo>
                  <a:lnTo>
                    <a:pt x="1090612" y="21812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01600" y="3010053"/>
              <a:ext cx="1515110" cy="1515110"/>
            </a:xfrm>
            <a:custGeom>
              <a:avLst/>
              <a:gdLst/>
              <a:ahLst/>
              <a:cxnLst/>
              <a:rect l="l" t="t" r="r" b="b"/>
              <a:pathLst>
                <a:path w="1515110" h="1515110">
                  <a:moveTo>
                    <a:pt x="757243" y="1514487"/>
                  </a:moveTo>
                  <a:lnTo>
                    <a:pt x="701542" y="1512436"/>
                  </a:lnTo>
                  <a:lnTo>
                    <a:pt x="646132" y="1506291"/>
                  </a:lnTo>
                  <a:lnTo>
                    <a:pt x="591325" y="1496086"/>
                  </a:lnTo>
                  <a:lnTo>
                    <a:pt x="537427" y="1481880"/>
                  </a:lnTo>
                  <a:lnTo>
                    <a:pt x="484720" y="1463748"/>
                  </a:lnTo>
                  <a:lnTo>
                    <a:pt x="433479" y="1441784"/>
                  </a:lnTo>
                  <a:lnTo>
                    <a:pt x="383994" y="1416108"/>
                  </a:lnTo>
                  <a:lnTo>
                    <a:pt x="336541" y="1386868"/>
                  </a:lnTo>
                  <a:lnTo>
                    <a:pt x="291367" y="1354217"/>
                  </a:lnTo>
                  <a:lnTo>
                    <a:pt x="248709" y="1318324"/>
                  </a:lnTo>
                  <a:lnTo>
                    <a:pt x="208808" y="1279390"/>
                  </a:lnTo>
                  <a:lnTo>
                    <a:pt x="171886" y="1237633"/>
                  </a:lnTo>
                  <a:lnTo>
                    <a:pt x="138135" y="1193275"/>
                  </a:lnTo>
                  <a:lnTo>
                    <a:pt x="107733" y="1146544"/>
                  </a:lnTo>
                  <a:lnTo>
                    <a:pt x="80852" y="1097704"/>
                  </a:lnTo>
                  <a:lnTo>
                    <a:pt x="57641" y="1047028"/>
                  </a:lnTo>
                  <a:lnTo>
                    <a:pt x="38220" y="994782"/>
                  </a:lnTo>
                  <a:lnTo>
                    <a:pt x="22693" y="941238"/>
                  </a:lnTo>
                  <a:lnTo>
                    <a:pt x="11147" y="886697"/>
                  </a:lnTo>
                  <a:lnTo>
                    <a:pt x="3646" y="831466"/>
                  </a:lnTo>
                  <a:lnTo>
                    <a:pt x="227" y="775832"/>
                  </a:lnTo>
                  <a:lnTo>
                    <a:pt x="0" y="757243"/>
                  </a:lnTo>
                  <a:lnTo>
                    <a:pt x="227" y="738654"/>
                  </a:lnTo>
                  <a:lnTo>
                    <a:pt x="3646" y="683020"/>
                  </a:lnTo>
                  <a:lnTo>
                    <a:pt x="11147" y="627789"/>
                  </a:lnTo>
                  <a:lnTo>
                    <a:pt x="22693" y="573248"/>
                  </a:lnTo>
                  <a:lnTo>
                    <a:pt x="38220" y="519704"/>
                  </a:lnTo>
                  <a:lnTo>
                    <a:pt x="57641" y="467458"/>
                  </a:lnTo>
                  <a:lnTo>
                    <a:pt x="80852" y="416783"/>
                  </a:lnTo>
                  <a:lnTo>
                    <a:pt x="107733" y="367942"/>
                  </a:lnTo>
                  <a:lnTo>
                    <a:pt x="138135" y="321211"/>
                  </a:lnTo>
                  <a:lnTo>
                    <a:pt x="171886" y="276853"/>
                  </a:lnTo>
                  <a:lnTo>
                    <a:pt x="208808" y="235097"/>
                  </a:lnTo>
                  <a:lnTo>
                    <a:pt x="248709" y="196162"/>
                  </a:lnTo>
                  <a:lnTo>
                    <a:pt x="291367" y="160269"/>
                  </a:lnTo>
                  <a:lnTo>
                    <a:pt x="336541" y="127618"/>
                  </a:lnTo>
                  <a:lnTo>
                    <a:pt x="383994" y="98378"/>
                  </a:lnTo>
                  <a:lnTo>
                    <a:pt x="433479" y="72702"/>
                  </a:lnTo>
                  <a:lnTo>
                    <a:pt x="484720" y="50738"/>
                  </a:lnTo>
                  <a:lnTo>
                    <a:pt x="537427" y="32606"/>
                  </a:lnTo>
                  <a:lnTo>
                    <a:pt x="591325" y="18400"/>
                  </a:lnTo>
                  <a:lnTo>
                    <a:pt x="646132" y="8195"/>
                  </a:lnTo>
                  <a:lnTo>
                    <a:pt x="701542" y="2051"/>
                  </a:lnTo>
                  <a:lnTo>
                    <a:pt x="757243" y="0"/>
                  </a:lnTo>
                  <a:lnTo>
                    <a:pt x="775832" y="227"/>
                  </a:lnTo>
                  <a:lnTo>
                    <a:pt x="831466" y="3646"/>
                  </a:lnTo>
                  <a:lnTo>
                    <a:pt x="886697" y="11147"/>
                  </a:lnTo>
                  <a:lnTo>
                    <a:pt x="941238" y="22693"/>
                  </a:lnTo>
                  <a:lnTo>
                    <a:pt x="994782" y="38220"/>
                  </a:lnTo>
                  <a:lnTo>
                    <a:pt x="1047028" y="57641"/>
                  </a:lnTo>
                  <a:lnTo>
                    <a:pt x="1097704" y="80852"/>
                  </a:lnTo>
                  <a:lnTo>
                    <a:pt x="1146544" y="107733"/>
                  </a:lnTo>
                  <a:lnTo>
                    <a:pt x="1193275" y="138135"/>
                  </a:lnTo>
                  <a:lnTo>
                    <a:pt x="1237633" y="171886"/>
                  </a:lnTo>
                  <a:lnTo>
                    <a:pt x="1279389" y="208808"/>
                  </a:lnTo>
                  <a:lnTo>
                    <a:pt x="1318324" y="248709"/>
                  </a:lnTo>
                  <a:lnTo>
                    <a:pt x="1354217" y="291367"/>
                  </a:lnTo>
                  <a:lnTo>
                    <a:pt x="1386868" y="336541"/>
                  </a:lnTo>
                  <a:lnTo>
                    <a:pt x="1416108" y="383994"/>
                  </a:lnTo>
                  <a:lnTo>
                    <a:pt x="1441784" y="433480"/>
                  </a:lnTo>
                  <a:lnTo>
                    <a:pt x="1463748" y="484720"/>
                  </a:lnTo>
                  <a:lnTo>
                    <a:pt x="1481880" y="537427"/>
                  </a:lnTo>
                  <a:lnTo>
                    <a:pt x="1496086" y="591325"/>
                  </a:lnTo>
                  <a:lnTo>
                    <a:pt x="1506291" y="646132"/>
                  </a:lnTo>
                  <a:lnTo>
                    <a:pt x="1512436" y="701542"/>
                  </a:lnTo>
                  <a:lnTo>
                    <a:pt x="1514487" y="757243"/>
                  </a:lnTo>
                  <a:lnTo>
                    <a:pt x="1514259" y="775832"/>
                  </a:lnTo>
                  <a:lnTo>
                    <a:pt x="1510841" y="831466"/>
                  </a:lnTo>
                  <a:lnTo>
                    <a:pt x="1503340" y="886697"/>
                  </a:lnTo>
                  <a:lnTo>
                    <a:pt x="1491794" y="941238"/>
                  </a:lnTo>
                  <a:lnTo>
                    <a:pt x="1476266" y="994782"/>
                  </a:lnTo>
                  <a:lnTo>
                    <a:pt x="1456845" y="1047028"/>
                  </a:lnTo>
                  <a:lnTo>
                    <a:pt x="1433634" y="1097704"/>
                  </a:lnTo>
                  <a:lnTo>
                    <a:pt x="1406753" y="1146544"/>
                  </a:lnTo>
                  <a:lnTo>
                    <a:pt x="1376351" y="1193275"/>
                  </a:lnTo>
                  <a:lnTo>
                    <a:pt x="1342600" y="1237633"/>
                  </a:lnTo>
                  <a:lnTo>
                    <a:pt x="1305679" y="1279390"/>
                  </a:lnTo>
                  <a:lnTo>
                    <a:pt x="1265777" y="1318324"/>
                  </a:lnTo>
                  <a:lnTo>
                    <a:pt x="1223119" y="1354217"/>
                  </a:lnTo>
                  <a:lnTo>
                    <a:pt x="1177945" y="1386868"/>
                  </a:lnTo>
                  <a:lnTo>
                    <a:pt x="1130492" y="1416108"/>
                  </a:lnTo>
                  <a:lnTo>
                    <a:pt x="1081007" y="1441784"/>
                  </a:lnTo>
                  <a:lnTo>
                    <a:pt x="1029766" y="1463748"/>
                  </a:lnTo>
                  <a:lnTo>
                    <a:pt x="977059" y="1481880"/>
                  </a:lnTo>
                  <a:lnTo>
                    <a:pt x="923162" y="1496086"/>
                  </a:lnTo>
                  <a:lnTo>
                    <a:pt x="868354" y="1506291"/>
                  </a:lnTo>
                  <a:lnTo>
                    <a:pt x="812944" y="1512436"/>
                  </a:lnTo>
                  <a:lnTo>
                    <a:pt x="757243" y="1514487"/>
                  </a:lnTo>
                  <a:close/>
                </a:path>
              </a:pathLst>
            </a:custGeom>
            <a:solidFill>
              <a:srgbClr val="1A4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91178" y="3298365"/>
              <a:ext cx="485140" cy="934085"/>
            </a:xfrm>
            <a:custGeom>
              <a:avLst/>
              <a:gdLst/>
              <a:ahLst/>
              <a:cxnLst/>
              <a:rect l="l" t="t" r="r" b="b"/>
              <a:pathLst>
                <a:path w="485139" h="934085">
                  <a:moveTo>
                    <a:pt x="314753" y="933826"/>
                  </a:moveTo>
                  <a:lnTo>
                    <a:pt x="143358" y="933826"/>
                  </a:lnTo>
                  <a:lnTo>
                    <a:pt x="143358" y="507887"/>
                  </a:lnTo>
                  <a:lnTo>
                    <a:pt x="0" y="507887"/>
                  </a:lnTo>
                  <a:lnTo>
                    <a:pt x="0" y="341878"/>
                  </a:lnTo>
                  <a:lnTo>
                    <a:pt x="143358" y="341878"/>
                  </a:lnTo>
                  <a:lnTo>
                    <a:pt x="143358" y="219459"/>
                  </a:lnTo>
                  <a:lnTo>
                    <a:pt x="147332" y="169237"/>
                  </a:lnTo>
                  <a:lnTo>
                    <a:pt x="158889" y="125229"/>
                  </a:lnTo>
                  <a:lnTo>
                    <a:pt x="177482" y="87584"/>
                  </a:lnTo>
                  <a:lnTo>
                    <a:pt x="202564" y="56450"/>
                  </a:lnTo>
                  <a:lnTo>
                    <a:pt x="233587" y="31976"/>
                  </a:lnTo>
                  <a:lnTo>
                    <a:pt x="270005" y="14310"/>
                  </a:lnTo>
                  <a:lnTo>
                    <a:pt x="311270" y="3602"/>
                  </a:lnTo>
                  <a:lnTo>
                    <a:pt x="356835" y="0"/>
                  </a:lnTo>
                  <a:lnTo>
                    <a:pt x="400348" y="737"/>
                  </a:lnTo>
                  <a:lnTo>
                    <a:pt x="437970" y="2513"/>
                  </a:lnTo>
                  <a:lnTo>
                    <a:pt x="467043" y="4669"/>
                  </a:lnTo>
                  <a:lnTo>
                    <a:pt x="484908" y="6547"/>
                  </a:lnTo>
                  <a:lnTo>
                    <a:pt x="484908" y="155016"/>
                  </a:lnTo>
                  <a:lnTo>
                    <a:pt x="397071" y="155066"/>
                  </a:lnTo>
                  <a:lnTo>
                    <a:pt x="355136" y="160935"/>
                  </a:lnTo>
                  <a:lnTo>
                    <a:pt x="330070" y="177450"/>
                  </a:lnTo>
                  <a:lnTo>
                    <a:pt x="317924" y="202976"/>
                  </a:lnTo>
                  <a:lnTo>
                    <a:pt x="314753" y="235878"/>
                  </a:lnTo>
                  <a:lnTo>
                    <a:pt x="314753" y="341878"/>
                  </a:lnTo>
                  <a:lnTo>
                    <a:pt x="479151" y="341878"/>
                  </a:lnTo>
                  <a:lnTo>
                    <a:pt x="457732" y="507887"/>
                  </a:lnTo>
                  <a:lnTo>
                    <a:pt x="314753" y="507887"/>
                  </a:lnTo>
                  <a:lnTo>
                    <a:pt x="314753" y="9338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2171" y="3350477"/>
            <a:ext cx="857210" cy="85470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07980" y="2899711"/>
            <a:ext cx="2219324" cy="2181224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4842990" y="0"/>
            <a:ext cx="114300" cy="2677160"/>
          </a:xfrm>
          <a:custGeom>
            <a:avLst/>
            <a:gdLst/>
            <a:ahLst/>
            <a:cxnLst/>
            <a:rect l="l" t="t" r="r" b="b"/>
            <a:pathLst>
              <a:path w="114300" h="2677160">
                <a:moveTo>
                  <a:pt x="0" y="2676971"/>
                </a:moveTo>
                <a:lnTo>
                  <a:pt x="0" y="0"/>
                </a:lnTo>
                <a:lnTo>
                  <a:pt x="114300" y="0"/>
                </a:lnTo>
                <a:lnTo>
                  <a:pt x="114300" y="2676971"/>
                </a:lnTo>
                <a:lnTo>
                  <a:pt x="0" y="26769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54293" y="0"/>
            <a:ext cx="114300" cy="4409440"/>
          </a:xfrm>
          <a:custGeom>
            <a:avLst/>
            <a:gdLst/>
            <a:ahLst/>
            <a:cxnLst/>
            <a:rect l="l" t="t" r="r" b="b"/>
            <a:pathLst>
              <a:path w="114300" h="4409440">
                <a:moveTo>
                  <a:pt x="0" y="4409338"/>
                </a:moveTo>
                <a:lnTo>
                  <a:pt x="0" y="0"/>
                </a:lnTo>
                <a:lnTo>
                  <a:pt x="114300" y="0"/>
                </a:lnTo>
                <a:lnTo>
                  <a:pt x="114300" y="4409338"/>
                </a:lnTo>
                <a:lnTo>
                  <a:pt x="0" y="44093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03275" y="0"/>
            <a:ext cx="114300" cy="3338829"/>
          </a:xfrm>
          <a:custGeom>
            <a:avLst/>
            <a:gdLst/>
            <a:ahLst/>
            <a:cxnLst/>
            <a:rect l="l" t="t" r="r" b="b"/>
            <a:pathLst>
              <a:path w="114300" h="3338829">
                <a:moveTo>
                  <a:pt x="0" y="3338362"/>
                </a:moveTo>
                <a:lnTo>
                  <a:pt x="0" y="0"/>
                </a:lnTo>
                <a:lnTo>
                  <a:pt x="114300" y="0"/>
                </a:lnTo>
                <a:lnTo>
                  <a:pt x="114300" y="3338362"/>
                </a:lnTo>
                <a:lnTo>
                  <a:pt x="0" y="33383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016882" y="0"/>
            <a:ext cx="114300" cy="3023235"/>
          </a:xfrm>
          <a:custGeom>
            <a:avLst/>
            <a:gdLst/>
            <a:ahLst/>
            <a:cxnLst/>
            <a:rect l="l" t="t" r="r" b="b"/>
            <a:pathLst>
              <a:path w="114300" h="3023235">
                <a:moveTo>
                  <a:pt x="0" y="3022859"/>
                </a:moveTo>
                <a:lnTo>
                  <a:pt x="0" y="0"/>
                </a:lnTo>
                <a:lnTo>
                  <a:pt x="114300" y="0"/>
                </a:lnTo>
                <a:lnTo>
                  <a:pt x="114300" y="3022859"/>
                </a:lnTo>
                <a:lnTo>
                  <a:pt x="0" y="30228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3053" y="7071646"/>
            <a:ext cx="7791450" cy="3215640"/>
          </a:xfrm>
          <a:custGeom>
            <a:avLst/>
            <a:gdLst/>
            <a:ahLst/>
            <a:cxnLst/>
            <a:rect l="l" t="t" r="r" b="b"/>
            <a:pathLst>
              <a:path w="7791450" h="3215640">
                <a:moveTo>
                  <a:pt x="7791403" y="3215353"/>
                </a:moveTo>
                <a:lnTo>
                  <a:pt x="0" y="3215353"/>
                </a:lnTo>
                <a:lnTo>
                  <a:pt x="0" y="341232"/>
                </a:lnTo>
                <a:lnTo>
                  <a:pt x="3123" y="295020"/>
                </a:lnTo>
                <a:lnTo>
                  <a:pt x="12221" y="250669"/>
                </a:lnTo>
                <a:lnTo>
                  <a:pt x="26880" y="208591"/>
                </a:lnTo>
                <a:lnTo>
                  <a:pt x="46692" y="169197"/>
                </a:lnTo>
                <a:lnTo>
                  <a:pt x="71243" y="132898"/>
                </a:lnTo>
                <a:lnTo>
                  <a:pt x="100123" y="100106"/>
                </a:lnTo>
                <a:lnTo>
                  <a:pt x="132921" y="71231"/>
                </a:lnTo>
                <a:lnTo>
                  <a:pt x="169226" y="46684"/>
                </a:lnTo>
                <a:lnTo>
                  <a:pt x="208626" y="26876"/>
                </a:lnTo>
                <a:lnTo>
                  <a:pt x="250711" y="12219"/>
                </a:lnTo>
                <a:lnTo>
                  <a:pt x="295069" y="3123"/>
                </a:lnTo>
                <a:lnTo>
                  <a:pt x="341288" y="0"/>
                </a:lnTo>
                <a:lnTo>
                  <a:pt x="7450114" y="0"/>
                </a:lnTo>
                <a:lnTo>
                  <a:pt x="7496333" y="3123"/>
                </a:lnTo>
                <a:lnTo>
                  <a:pt x="7540691" y="12219"/>
                </a:lnTo>
                <a:lnTo>
                  <a:pt x="7582776" y="26876"/>
                </a:lnTo>
                <a:lnTo>
                  <a:pt x="7622176" y="46684"/>
                </a:lnTo>
                <a:lnTo>
                  <a:pt x="7658481" y="71231"/>
                </a:lnTo>
                <a:lnTo>
                  <a:pt x="7691279" y="100106"/>
                </a:lnTo>
                <a:lnTo>
                  <a:pt x="7720159" y="132898"/>
                </a:lnTo>
                <a:lnTo>
                  <a:pt x="7744711" y="169197"/>
                </a:lnTo>
                <a:lnTo>
                  <a:pt x="7764522" y="208591"/>
                </a:lnTo>
                <a:lnTo>
                  <a:pt x="7779181" y="250669"/>
                </a:lnTo>
                <a:lnTo>
                  <a:pt x="7788279" y="295020"/>
                </a:lnTo>
                <a:lnTo>
                  <a:pt x="7791403" y="341232"/>
                </a:lnTo>
                <a:lnTo>
                  <a:pt x="7791403" y="32153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162546" y="7283303"/>
            <a:ext cx="5112385" cy="2597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850" spc="1350" dirty="0">
                <a:solidFill>
                  <a:srgbClr val="231862"/>
                </a:solidFill>
              </a:rPr>
              <a:t>P</a:t>
            </a:r>
            <a:r>
              <a:rPr sz="16850" spc="190" dirty="0">
                <a:solidFill>
                  <a:srgbClr val="231862"/>
                </a:solidFill>
              </a:rPr>
              <a:t>l</a:t>
            </a:r>
            <a:r>
              <a:rPr sz="16850" spc="500" dirty="0">
                <a:solidFill>
                  <a:srgbClr val="231862"/>
                </a:solidFill>
              </a:rPr>
              <a:t>a</a:t>
            </a:r>
            <a:r>
              <a:rPr sz="16850" spc="955" dirty="0">
                <a:solidFill>
                  <a:srgbClr val="231862"/>
                </a:solidFill>
              </a:rPr>
              <a:t>n</a:t>
            </a:r>
            <a:endParaRPr sz="16850"/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52671" y="9474491"/>
            <a:ext cx="1971674" cy="7143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69762" y="2397436"/>
            <a:ext cx="8001000" cy="7677150"/>
            <a:chOff x="1869762" y="2397436"/>
            <a:chExt cx="8001000" cy="7677150"/>
          </a:xfrm>
        </p:grpSpPr>
        <p:sp>
          <p:nvSpPr>
            <p:cNvPr id="3" name="object 3"/>
            <p:cNvSpPr/>
            <p:nvPr/>
          </p:nvSpPr>
          <p:spPr>
            <a:xfrm>
              <a:off x="1869762" y="2397436"/>
              <a:ext cx="8001000" cy="7677150"/>
            </a:xfrm>
            <a:custGeom>
              <a:avLst/>
              <a:gdLst/>
              <a:ahLst/>
              <a:cxnLst/>
              <a:rect l="l" t="t" r="r" b="b"/>
              <a:pathLst>
                <a:path w="8001000" h="7677150">
                  <a:moveTo>
                    <a:pt x="8000957" y="7677149"/>
                  </a:moveTo>
                  <a:lnTo>
                    <a:pt x="0" y="7677149"/>
                  </a:lnTo>
                  <a:lnTo>
                    <a:pt x="0" y="0"/>
                  </a:lnTo>
                  <a:lnTo>
                    <a:pt x="8000957" y="0"/>
                  </a:lnTo>
                  <a:lnTo>
                    <a:pt x="8000957" y="76771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43452" y="2583907"/>
              <a:ext cx="7648575" cy="7305675"/>
            </a:xfrm>
            <a:custGeom>
              <a:avLst/>
              <a:gdLst/>
              <a:ahLst/>
              <a:cxnLst/>
              <a:rect l="l" t="t" r="r" b="b"/>
              <a:pathLst>
                <a:path w="7648575" h="7305675">
                  <a:moveTo>
                    <a:pt x="7648575" y="7305663"/>
                  </a:moveTo>
                  <a:lnTo>
                    <a:pt x="0" y="7305663"/>
                  </a:lnTo>
                  <a:lnTo>
                    <a:pt x="0" y="0"/>
                  </a:lnTo>
                  <a:lnTo>
                    <a:pt x="7648575" y="0"/>
                  </a:lnTo>
                  <a:lnTo>
                    <a:pt x="7648575" y="7305663"/>
                  </a:lnTo>
                  <a:close/>
                </a:path>
              </a:pathLst>
            </a:custGeom>
            <a:solidFill>
              <a:srgbClr val="231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1508" y="4227276"/>
              <a:ext cx="1095374" cy="1095374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1093991" y="3128819"/>
            <a:ext cx="7194550" cy="7158355"/>
            <a:chOff x="11093991" y="3128819"/>
            <a:chExt cx="7194550" cy="71583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93991" y="3128819"/>
              <a:ext cx="7194006" cy="71581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520057" y="8453624"/>
              <a:ext cx="2131695" cy="1833880"/>
            </a:xfrm>
            <a:custGeom>
              <a:avLst/>
              <a:gdLst/>
              <a:ahLst/>
              <a:cxnLst/>
              <a:rect l="l" t="t" r="r" b="b"/>
              <a:pathLst>
                <a:path w="2131694" h="1833879">
                  <a:moveTo>
                    <a:pt x="2131372" y="1833375"/>
                  </a:moveTo>
                  <a:lnTo>
                    <a:pt x="0" y="1833375"/>
                  </a:lnTo>
                  <a:lnTo>
                    <a:pt x="9840" y="1761573"/>
                  </a:lnTo>
                  <a:lnTo>
                    <a:pt x="348111" y="0"/>
                  </a:lnTo>
                  <a:lnTo>
                    <a:pt x="1840672" y="0"/>
                  </a:lnTo>
                  <a:lnTo>
                    <a:pt x="2115555" y="1761573"/>
                  </a:lnTo>
                  <a:lnTo>
                    <a:pt x="2131372" y="1833375"/>
                  </a:lnTo>
                  <a:close/>
                </a:path>
              </a:pathLst>
            </a:custGeom>
            <a:solidFill>
              <a:srgbClr val="12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10433" y="6152043"/>
              <a:ext cx="6019956" cy="41349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02679" y="3723008"/>
              <a:ext cx="5745872" cy="34728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318112" y="8451184"/>
              <a:ext cx="607370" cy="3090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74893" y="8077217"/>
              <a:ext cx="239832" cy="4540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27500" y="7789562"/>
              <a:ext cx="132224" cy="44620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364586" y="7745089"/>
              <a:ext cx="730217" cy="332655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21424" y="323620"/>
            <a:ext cx="2714624" cy="981074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5224796" y="125075"/>
            <a:ext cx="13063219" cy="1790700"/>
          </a:xfrm>
          <a:custGeom>
            <a:avLst/>
            <a:gdLst/>
            <a:ahLst/>
            <a:cxnLst/>
            <a:rect l="l" t="t" r="r" b="b"/>
            <a:pathLst>
              <a:path w="13063219" h="1790700">
                <a:moveTo>
                  <a:pt x="0" y="0"/>
                </a:moveTo>
                <a:lnTo>
                  <a:pt x="13063203" y="0"/>
                </a:lnTo>
                <a:lnTo>
                  <a:pt x="13063203" y="1790699"/>
                </a:lnTo>
                <a:lnTo>
                  <a:pt x="0" y="1790699"/>
                </a:lnTo>
                <a:lnTo>
                  <a:pt x="0" y="0"/>
                </a:lnTo>
                <a:close/>
              </a:path>
            </a:pathLst>
          </a:custGeom>
          <a:solidFill>
            <a:srgbClr val="231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2303372" y="6046480"/>
            <a:ext cx="1143635" cy="1143635"/>
            <a:chOff x="2303372" y="6046480"/>
            <a:chExt cx="1143635" cy="1143635"/>
          </a:xfrm>
        </p:grpSpPr>
        <p:sp>
          <p:nvSpPr>
            <p:cNvPr id="18" name="object 18"/>
            <p:cNvSpPr/>
            <p:nvPr/>
          </p:nvSpPr>
          <p:spPr>
            <a:xfrm>
              <a:off x="2303372" y="6046480"/>
              <a:ext cx="1143635" cy="1143635"/>
            </a:xfrm>
            <a:custGeom>
              <a:avLst/>
              <a:gdLst/>
              <a:ahLst/>
              <a:cxnLst/>
              <a:rect l="l" t="t" r="r" b="b"/>
              <a:pathLst>
                <a:path w="1143635" h="1143634">
                  <a:moveTo>
                    <a:pt x="571504" y="1143009"/>
                  </a:moveTo>
                  <a:lnTo>
                    <a:pt x="529466" y="1141461"/>
                  </a:lnTo>
                  <a:lnTo>
                    <a:pt x="487647" y="1136824"/>
                  </a:lnTo>
                  <a:lnTo>
                    <a:pt x="446283" y="1129122"/>
                  </a:lnTo>
                  <a:lnTo>
                    <a:pt x="405605" y="1118400"/>
                  </a:lnTo>
                  <a:lnTo>
                    <a:pt x="365826" y="1104716"/>
                  </a:lnTo>
                  <a:lnTo>
                    <a:pt x="327154" y="1088139"/>
                  </a:lnTo>
                  <a:lnTo>
                    <a:pt x="289807" y="1068761"/>
                  </a:lnTo>
                  <a:lnTo>
                    <a:pt x="253993" y="1046693"/>
                  </a:lnTo>
                  <a:lnTo>
                    <a:pt x="219900" y="1022051"/>
                  </a:lnTo>
                  <a:lnTo>
                    <a:pt x="187705" y="994961"/>
                  </a:lnTo>
                  <a:lnTo>
                    <a:pt x="157590" y="965577"/>
                  </a:lnTo>
                  <a:lnTo>
                    <a:pt x="129725" y="934063"/>
                  </a:lnTo>
                  <a:lnTo>
                    <a:pt x="104253" y="900585"/>
                  </a:lnTo>
                  <a:lnTo>
                    <a:pt x="81308" y="865316"/>
                  </a:lnTo>
                  <a:lnTo>
                    <a:pt x="61020" y="828455"/>
                  </a:lnTo>
                  <a:lnTo>
                    <a:pt x="43503" y="790209"/>
                  </a:lnTo>
                  <a:lnTo>
                    <a:pt x="28845" y="750779"/>
                  </a:lnTo>
                  <a:lnTo>
                    <a:pt x="17126" y="710369"/>
                  </a:lnTo>
                  <a:lnTo>
                    <a:pt x="8412" y="669206"/>
                  </a:lnTo>
                  <a:lnTo>
                    <a:pt x="2751" y="627521"/>
                  </a:lnTo>
                  <a:lnTo>
                    <a:pt x="171" y="585534"/>
                  </a:lnTo>
                  <a:lnTo>
                    <a:pt x="0" y="571504"/>
                  </a:lnTo>
                  <a:lnTo>
                    <a:pt x="171" y="557475"/>
                  </a:lnTo>
                  <a:lnTo>
                    <a:pt x="2751" y="515487"/>
                  </a:lnTo>
                  <a:lnTo>
                    <a:pt x="8412" y="473803"/>
                  </a:lnTo>
                  <a:lnTo>
                    <a:pt x="17126" y="432640"/>
                  </a:lnTo>
                  <a:lnTo>
                    <a:pt x="28845" y="392230"/>
                  </a:lnTo>
                  <a:lnTo>
                    <a:pt x="43503" y="352799"/>
                  </a:lnTo>
                  <a:lnTo>
                    <a:pt x="61020" y="314553"/>
                  </a:lnTo>
                  <a:lnTo>
                    <a:pt x="81308" y="277692"/>
                  </a:lnTo>
                  <a:lnTo>
                    <a:pt x="104253" y="242423"/>
                  </a:lnTo>
                  <a:lnTo>
                    <a:pt x="129725" y="208945"/>
                  </a:lnTo>
                  <a:lnTo>
                    <a:pt x="157590" y="177431"/>
                  </a:lnTo>
                  <a:lnTo>
                    <a:pt x="187705" y="148047"/>
                  </a:lnTo>
                  <a:lnTo>
                    <a:pt x="219900" y="120958"/>
                  </a:lnTo>
                  <a:lnTo>
                    <a:pt x="253993" y="96315"/>
                  </a:lnTo>
                  <a:lnTo>
                    <a:pt x="289807" y="74247"/>
                  </a:lnTo>
                  <a:lnTo>
                    <a:pt x="327154" y="54870"/>
                  </a:lnTo>
                  <a:lnTo>
                    <a:pt x="365826" y="38293"/>
                  </a:lnTo>
                  <a:lnTo>
                    <a:pt x="405605" y="24608"/>
                  </a:lnTo>
                  <a:lnTo>
                    <a:pt x="446283" y="13887"/>
                  </a:lnTo>
                  <a:lnTo>
                    <a:pt x="487647" y="6185"/>
                  </a:lnTo>
                  <a:lnTo>
                    <a:pt x="529466" y="1547"/>
                  </a:lnTo>
                  <a:lnTo>
                    <a:pt x="571504" y="0"/>
                  </a:lnTo>
                  <a:lnTo>
                    <a:pt x="585534" y="171"/>
                  </a:lnTo>
                  <a:lnTo>
                    <a:pt x="627521" y="2751"/>
                  </a:lnTo>
                  <a:lnTo>
                    <a:pt x="669206" y="8412"/>
                  </a:lnTo>
                  <a:lnTo>
                    <a:pt x="710369" y="17126"/>
                  </a:lnTo>
                  <a:lnTo>
                    <a:pt x="750779" y="28845"/>
                  </a:lnTo>
                  <a:lnTo>
                    <a:pt x="790209" y="43503"/>
                  </a:lnTo>
                  <a:lnTo>
                    <a:pt x="828455" y="61020"/>
                  </a:lnTo>
                  <a:lnTo>
                    <a:pt x="865316" y="81308"/>
                  </a:lnTo>
                  <a:lnTo>
                    <a:pt x="900585" y="104253"/>
                  </a:lnTo>
                  <a:lnTo>
                    <a:pt x="934063" y="129725"/>
                  </a:lnTo>
                  <a:lnTo>
                    <a:pt x="965577" y="157590"/>
                  </a:lnTo>
                  <a:lnTo>
                    <a:pt x="994961" y="187705"/>
                  </a:lnTo>
                  <a:lnTo>
                    <a:pt x="1022051" y="219900"/>
                  </a:lnTo>
                  <a:lnTo>
                    <a:pt x="1046693" y="253993"/>
                  </a:lnTo>
                  <a:lnTo>
                    <a:pt x="1068761" y="289807"/>
                  </a:lnTo>
                  <a:lnTo>
                    <a:pt x="1088139" y="327154"/>
                  </a:lnTo>
                  <a:lnTo>
                    <a:pt x="1104716" y="365826"/>
                  </a:lnTo>
                  <a:lnTo>
                    <a:pt x="1118400" y="405605"/>
                  </a:lnTo>
                  <a:lnTo>
                    <a:pt x="1129122" y="446283"/>
                  </a:lnTo>
                  <a:lnTo>
                    <a:pt x="1136824" y="487647"/>
                  </a:lnTo>
                  <a:lnTo>
                    <a:pt x="1141461" y="529466"/>
                  </a:lnTo>
                  <a:lnTo>
                    <a:pt x="1143009" y="571504"/>
                  </a:lnTo>
                  <a:lnTo>
                    <a:pt x="1142837" y="585534"/>
                  </a:lnTo>
                  <a:lnTo>
                    <a:pt x="1140257" y="627521"/>
                  </a:lnTo>
                  <a:lnTo>
                    <a:pt x="1134596" y="669206"/>
                  </a:lnTo>
                  <a:lnTo>
                    <a:pt x="1125882" y="710369"/>
                  </a:lnTo>
                  <a:lnTo>
                    <a:pt x="1114163" y="750779"/>
                  </a:lnTo>
                  <a:lnTo>
                    <a:pt x="1099506" y="790209"/>
                  </a:lnTo>
                  <a:lnTo>
                    <a:pt x="1081988" y="828455"/>
                  </a:lnTo>
                  <a:lnTo>
                    <a:pt x="1061700" y="865317"/>
                  </a:lnTo>
                  <a:lnTo>
                    <a:pt x="1038755" y="900585"/>
                  </a:lnTo>
                  <a:lnTo>
                    <a:pt x="1013283" y="934063"/>
                  </a:lnTo>
                  <a:lnTo>
                    <a:pt x="985418" y="965577"/>
                  </a:lnTo>
                  <a:lnTo>
                    <a:pt x="955304" y="994961"/>
                  </a:lnTo>
                  <a:lnTo>
                    <a:pt x="923109" y="1022051"/>
                  </a:lnTo>
                  <a:lnTo>
                    <a:pt x="889015" y="1046693"/>
                  </a:lnTo>
                  <a:lnTo>
                    <a:pt x="853202" y="1068761"/>
                  </a:lnTo>
                  <a:lnTo>
                    <a:pt x="815854" y="1088139"/>
                  </a:lnTo>
                  <a:lnTo>
                    <a:pt x="777182" y="1104716"/>
                  </a:lnTo>
                  <a:lnTo>
                    <a:pt x="737403" y="1118400"/>
                  </a:lnTo>
                  <a:lnTo>
                    <a:pt x="696726" y="1129122"/>
                  </a:lnTo>
                  <a:lnTo>
                    <a:pt x="655361" y="1136824"/>
                  </a:lnTo>
                  <a:lnTo>
                    <a:pt x="613542" y="1141461"/>
                  </a:lnTo>
                  <a:lnTo>
                    <a:pt x="571504" y="1143009"/>
                  </a:lnTo>
                  <a:close/>
                </a:path>
              </a:pathLst>
            </a:custGeom>
            <a:solidFill>
              <a:srgbClr val="1A46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72866" y="6264074"/>
              <a:ext cx="366395" cy="704850"/>
            </a:xfrm>
            <a:custGeom>
              <a:avLst/>
              <a:gdLst/>
              <a:ahLst/>
              <a:cxnLst/>
              <a:rect l="l" t="t" r="r" b="b"/>
              <a:pathLst>
                <a:path w="366394" h="704850">
                  <a:moveTo>
                    <a:pt x="237549" y="704774"/>
                  </a:moveTo>
                  <a:lnTo>
                    <a:pt x="108195" y="704774"/>
                  </a:lnTo>
                  <a:lnTo>
                    <a:pt x="108195" y="383311"/>
                  </a:lnTo>
                  <a:lnTo>
                    <a:pt x="0" y="383311"/>
                  </a:lnTo>
                  <a:lnTo>
                    <a:pt x="0" y="258021"/>
                  </a:lnTo>
                  <a:lnTo>
                    <a:pt x="108195" y="258021"/>
                  </a:lnTo>
                  <a:lnTo>
                    <a:pt x="108195" y="165629"/>
                  </a:lnTo>
                  <a:lnTo>
                    <a:pt x="113486" y="116128"/>
                  </a:lnTo>
                  <a:lnTo>
                    <a:pt x="128707" y="75031"/>
                  </a:lnTo>
                  <a:lnTo>
                    <a:pt x="152878" y="42603"/>
                  </a:lnTo>
                  <a:lnTo>
                    <a:pt x="185022" y="19112"/>
                  </a:lnTo>
                  <a:lnTo>
                    <a:pt x="224158" y="4822"/>
                  </a:lnTo>
                  <a:lnTo>
                    <a:pt x="269309" y="0"/>
                  </a:lnTo>
                  <a:lnTo>
                    <a:pt x="302150" y="556"/>
                  </a:lnTo>
                  <a:lnTo>
                    <a:pt x="330544" y="1896"/>
                  </a:lnTo>
                  <a:lnTo>
                    <a:pt x="352485" y="3523"/>
                  </a:lnTo>
                  <a:lnTo>
                    <a:pt x="365968" y="4941"/>
                  </a:lnTo>
                  <a:lnTo>
                    <a:pt x="365968" y="116993"/>
                  </a:lnTo>
                  <a:lnTo>
                    <a:pt x="299676" y="117031"/>
                  </a:lnTo>
                  <a:lnTo>
                    <a:pt x="268027" y="121460"/>
                  </a:lnTo>
                  <a:lnTo>
                    <a:pt x="249109" y="133924"/>
                  </a:lnTo>
                  <a:lnTo>
                    <a:pt x="239943" y="153190"/>
                  </a:lnTo>
                  <a:lnTo>
                    <a:pt x="237549" y="178021"/>
                  </a:lnTo>
                  <a:lnTo>
                    <a:pt x="237549" y="258021"/>
                  </a:lnTo>
                  <a:lnTo>
                    <a:pt x="361623" y="258021"/>
                  </a:lnTo>
                  <a:lnTo>
                    <a:pt x="345458" y="383311"/>
                  </a:lnTo>
                  <a:lnTo>
                    <a:pt x="237549" y="383311"/>
                  </a:lnTo>
                  <a:lnTo>
                    <a:pt x="237549" y="7047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2401480" y="8059921"/>
            <a:ext cx="1047750" cy="1047750"/>
            <a:chOff x="2401480" y="8059921"/>
            <a:chExt cx="1047750" cy="1047750"/>
          </a:xfrm>
        </p:grpSpPr>
        <p:sp>
          <p:nvSpPr>
            <p:cNvPr id="21" name="object 21"/>
            <p:cNvSpPr/>
            <p:nvPr/>
          </p:nvSpPr>
          <p:spPr>
            <a:xfrm>
              <a:off x="2401480" y="805992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523874" y="1047749"/>
                  </a:moveTo>
                  <a:lnTo>
                    <a:pt x="485340" y="1046331"/>
                  </a:lnTo>
                  <a:lnTo>
                    <a:pt x="447006" y="1042080"/>
                  </a:lnTo>
                  <a:lnTo>
                    <a:pt x="409089" y="1035020"/>
                  </a:lnTo>
                  <a:lnTo>
                    <a:pt x="371802" y="1025192"/>
                  </a:lnTo>
                  <a:lnTo>
                    <a:pt x="335338" y="1012648"/>
                  </a:lnTo>
                  <a:lnTo>
                    <a:pt x="299889" y="997452"/>
                  </a:lnTo>
                  <a:lnTo>
                    <a:pt x="265654" y="979690"/>
                  </a:lnTo>
                  <a:lnTo>
                    <a:pt x="232825" y="959461"/>
                  </a:lnTo>
                  <a:lnTo>
                    <a:pt x="201573" y="936872"/>
                  </a:lnTo>
                  <a:lnTo>
                    <a:pt x="172061" y="912041"/>
                  </a:lnTo>
                  <a:lnTo>
                    <a:pt x="144457" y="885105"/>
                  </a:lnTo>
                  <a:lnTo>
                    <a:pt x="118914" y="856217"/>
                  </a:lnTo>
                  <a:lnTo>
                    <a:pt x="95564" y="825529"/>
                  </a:lnTo>
                  <a:lnTo>
                    <a:pt x="74532" y="793200"/>
                  </a:lnTo>
                  <a:lnTo>
                    <a:pt x="55935" y="759411"/>
                  </a:lnTo>
                  <a:lnTo>
                    <a:pt x="39877" y="724353"/>
                  </a:lnTo>
                  <a:lnTo>
                    <a:pt x="26441" y="688208"/>
                  </a:lnTo>
                  <a:lnTo>
                    <a:pt x="15699" y="651166"/>
                  </a:lnTo>
                  <a:lnTo>
                    <a:pt x="7711" y="613433"/>
                  </a:lnTo>
                  <a:lnTo>
                    <a:pt x="2522" y="575223"/>
                  </a:lnTo>
                  <a:lnTo>
                    <a:pt x="157" y="536735"/>
                  </a:lnTo>
                  <a:lnTo>
                    <a:pt x="0" y="523874"/>
                  </a:lnTo>
                  <a:lnTo>
                    <a:pt x="157" y="511014"/>
                  </a:lnTo>
                  <a:lnTo>
                    <a:pt x="2522" y="472526"/>
                  </a:lnTo>
                  <a:lnTo>
                    <a:pt x="7711" y="434316"/>
                  </a:lnTo>
                  <a:lnTo>
                    <a:pt x="15699" y="396583"/>
                  </a:lnTo>
                  <a:lnTo>
                    <a:pt x="26441" y="359541"/>
                  </a:lnTo>
                  <a:lnTo>
                    <a:pt x="39877" y="323396"/>
                  </a:lnTo>
                  <a:lnTo>
                    <a:pt x="55935" y="288338"/>
                  </a:lnTo>
                  <a:lnTo>
                    <a:pt x="74532" y="254549"/>
                  </a:lnTo>
                  <a:lnTo>
                    <a:pt x="95564" y="222220"/>
                  </a:lnTo>
                  <a:lnTo>
                    <a:pt x="118914" y="191532"/>
                  </a:lnTo>
                  <a:lnTo>
                    <a:pt x="144457" y="162644"/>
                  </a:lnTo>
                  <a:lnTo>
                    <a:pt x="172061" y="135708"/>
                  </a:lnTo>
                  <a:lnTo>
                    <a:pt x="201573" y="110877"/>
                  </a:lnTo>
                  <a:lnTo>
                    <a:pt x="232825" y="88288"/>
                  </a:lnTo>
                  <a:lnTo>
                    <a:pt x="265654" y="68059"/>
                  </a:lnTo>
                  <a:lnTo>
                    <a:pt x="299889" y="50297"/>
                  </a:lnTo>
                  <a:lnTo>
                    <a:pt x="335338" y="35101"/>
                  </a:lnTo>
                  <a:lnTo>
                    <a:pt x="371802" y="22557"/>
                  </a:lnTo>
                  <a:lnTo>
                    <a:pt x="409089" y="12729"/>
                  </a:lnTo>
                  <a:lnTo>
                    <a:pt x="447006" y="5669"/>
                  </a:lnTo>
                  <a:lnTo>
                    <a:pt x="485340" y="1418"/>
                  </a:lnTo>
                  <a:lnTo>
                    <a:pt x="523874" y="0"/>
                  </a:lnTo>
                  <a:lnTo>
                    <a:pt x="536735" y="157"/>
                  </a:lnTo>
                  <a:lnTo>
                    <a:pt x="575223" y="2522"/>
                  </a:lnTo>
                  <a:lnTo>
                    <a:pt x="613433" y="7711"/>
                  </a:lnTo>
                  <a:lnTo>
                    <a:pt x="651166" y="15699"/>
                  </a:lnTo>
                  <a:lnTo>
                    <a:pt x="688208" y="26441"/>
                  </a:lnTo>
                  <a:lnTo>
                    <a:pt x="724353" y="39877"/>
                  </a:lnTo>
                  <a:lnTo>
                    <a:pt x="759411" y="55935"/>
                  </a:lnTo>
                  <a:lnTo>
                    <a:pt x="793200" y="74532"/>
                  </a:lnTo>
                  <a:lnTo>
                    <a:pt x="825529" y="95564"/>
                  </a:lnTo>
                  <a:lnTo>
                    <a:pt x="856217" y="118914"/>
                  </a:lnTo>
                  <a:lnTo>
                    <a:pt x="885105" y="144457"/>
                  </a:lnTo>
                  <a:lnTo>
                    <a:pt x="912041" y="172061"/>
                  </a:lnTo>
                  <a:lnTo>
                    <a:pt x="936872" y="201573"/>
                  </a:lnTo>
                  <a:lnTo>
                    <a:pt x="959461" y="232825"/>
                  </a:lnTo>
                  <a:lnTo>
                    <a:pt x="979690" y="265654"/>
                  </a:lnTo>
                  <a:lnTo>
                    <a:pt x="997452" y="299889"/>
                  </a:lnTo>
                  <a:lnTo>
                    <a:pt x="1012648" y="335338"/>
                  </a:lnTo>
                  <a:lnTo>
                    <a:pt x="1025192" y="371802"/>
                  </a:lnTo>
                  <a:lnTo>
                    <a:pt x="1035020" y="409089"/>
                  </a:lnTo>
                  <a:lnTo>
                    <a:pt x="1042080" y="447006"/>
                  </a:lnTo>
                  <a:lnTo>
                    <a:pt x="1046331" y="485340"/>
                  </a:lnTo>
                  <a:lnTo>
                    <a:pt x="1047749" y="523874"/>
                  </a:lnTo>
                  <a:lnTo>
                    <a:pt x="1047592" y="536735"/>
                  </a:lnTo>
                  <a:lnTo>
                    <a:pt x="1045227" y="575223"/>
                  </a:lnTo>
                  <a:lnTo>
                    <a:pt x="1040038" y="613433"/>
                  </a:lnTo>
                  <a:lnTo>
                    <a:pt x="1032050" y="651166"/>
                  </a:lnTo>
                  <a:lnTo>
                    <a:pt x="1021307" y="688208"/>
                  </a:lnTo>
                  <a:lnTo>
                    <a:pt x="1007872" y="724353"/>
                  </a:lnTo>
                  <a:lnTo>
                    <a:pt x="991814" y="759411"/>
                  </a:lnTo>
                  <a:lnTo>
                    <a:pt x="973217" y="793200"/>
                  </a:lnTo>
                  <a:lnTo>
                    <a:pt x="952185" y="825529"/>
                  </a:lnTo>
                  <a:lnTo>
                    <a:pt x="928835" y="856217"/>
                  </a:lnTo>
                  <a:lnTo>
                    <a:pt x="903292" y="885105"/>
                  </a:lnTo>
                  <a:lnTo>
                    <a:pt x="875688" y="912041"/>
                  </a:lnTo>
                  <a:lnTo>
                    <a:pt x="846176" y="936872"/>
                  </a:lnTo>
                  <a:lnTo>
                    <a:pt x="814924" y="959461"/>
                  </a:lnTo>
                  <a:lnTo>
                    <a:pt x="782095" y="979690"/>
                  </a:lnTo>
                  <a:lnTo>
                    <a:pt x="747860" y="997452"/>
                  </a:lnTo>
                  <a:lnTo>
                    <a:pt x="712411" y="1012648"/>
                  </a:lnTo>
                  <a:lnTo>
                    <a:pt x="675947" y="1025192"/>
                  </a:lnTo>
                  <a:lnTo>
                    <a:pt x="638660" y="1035020"/>
                  </a:lnTo>
                  <a:lnTo>
                    <a:pt x="600743" y="1042080"/>
                  </a:lnTo>
                  <a:lnTo>
                    <a:pt x="562409" y="1046331"/>
                  </a:lnTo>
                  <a:lnTo>
                    <a:pt x="523874" y="1047749"/>
                  </a:lnTo>
                  <a:close/>
                </a:path>
              </a:pathLst>
            </a:custGeom>
            <a:solidFill>
              <a:srgbClr val="1B9D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36438" y="8359840"/>
              <a:ext cx="615315" cy="500380"/>
            </a:xfrm>
            <a:custGeom>
              <a:avLst/>
              <a:gdLst/>
              <a:ahLst/>
              <a:cxnLst/>
              <a:rect l="l" t="t" r="r" b="b"/>
              <a:pathLst>
                <a:path w="615314" h="500379">
                  <a:moveTo>
                    <a:pt x="193047" y="500300"/>
                  </a:moveTo>
                  <a:lnTo>
                    <a:pt x="140599" y="496461"/>
                  </a:lnTo>
                  <a:lnTo>
                    <a:pt x="90532" y="485304"/>
                  </a:lnTo>
                  <a:lnTo>
                    <a:pt x="43461" y="467370"/>
                  </a:lnTo>
                  <a:lnTo>
                    <a:pt x="0" y="443198"/>
                  </a:lnTo>
                  <a:lnTo>
                    <a:pt x="7469" y="444037"/>
                  </a:lnTo>
                  <a:lnTo>
                    <a:pt x="14963" y="444606"/>
                  </a:lnTo>
                  <a:lnTo>
                    <a:pt x="22506" y="444929"/>
                  </a:lnTo>
                  <a:lnTo>
                    <a:pt x="30122" y="445031"/>
                  </a:lnTo>
                  <a:lnTo>
                    <a:pt x="73534" y="441352"/>
                  </a:lnTo>
                  <a:lnTo>
                    <a:pt x="114564" y="430723"/>
                  </a:lnTo>
                  <a:lnTo>
                    <a:pt x="152599" y="413758"/>
                  </a:lnTo>
                  <a:lnTo>
                    <a:pt x="187023" y="391072"/>
                  </a:lnTo>
                  <a:lnTo>
                    <a:pt x="147536" y="383992"/>
                  </a:lnTo>
                  <a:lnTo>
                    <a:pt x="113353" y="365664"/>
                  </a:lnTo>
                  <a:lnTo>
                    <a:pt x="86537" y="338104"/>
                  </a:lnTo>
                  <a:lnTo>
                    <a:pt x="69151" y="303323"/>
                  </a:lnTo>
                  <a:lnTo>
                    <a:pt x="77009" y="304895"/>
                  </a:lnTo>
                  <a:lnTo>
                    <a:pt x="84867" y="305681"/>
                  </a:lnTo>
                  <a:lnTo>
                    <a:pt x="92987" y="305681"/>
                  </a:lnTo>
                  <a:lnTo>
                    <a:pt x="101574" y="305390"/>
                  </a:lnTo>
                  <a:lnTo>
                    <a:pt x="110013" y="304535"/>
                  </a:lnTo>
                  <a:lnTo>
                    <a:pt x="118256" y="303139"/>
                  </a:lnTo>
                  <a:lnTo>
                    <a:pt x="126253" y="301228"/>
                  </a:lnTo>
                  <a:lnTo>
                    <a:pt x="85993" y="285515"/>
                  </a:lnTo>
                  <a:lnTo>
                    <a:pt x="53860" y="257844"/>
                  </a:lnTo>
                  <a:lnTo>
                    <a:pt x="32582" y="220891"/>
                  </a:lnTo>
                  <a:lnTo>
                    <a:pt x="24884" y="177331"/>
                  </a:lnTo>
                  <a:lnTo>
                    <a:pt x="24884" y="175760"/>
                  </a:lnTo>
                  <a:lnTo>
                    <a:pt x="38079" y="182120"/>
                  </a:lnTo>
                  <a:lnTo>
                    <a:pt x="52060" y="186957"/>
                  </a:lnTo>
                  <a:lnTo>
                    <a:pt x="66728" y="190125"/>
                  </a:lnTo>
                  <a:lnTo>
                    <a:pt x="81986" y="191476"/>
                  </a:lnTo>
                  <a:lnTo>
                    <a:pt x="58821" y="171712"/>
                  </a:lnTo>
                  <a:lnTo>
                    <a:pt x="41058" y="146914"/>
                  </a:lnTo>
                  <a:lnTo>
                    <a:pt x="29680" y="118137"/>
                  </a:lnTo>
                  <a:lnTo>
                    <a:pt x="25669" y="86439"/>
                  </a:lnTo>
                  <a:lnTo>
                    <a:pt x="26819" y="69425"/>
                  </a:lnTo>
                  <a:lnTo>
                    <a:pt x="30155" y="53075"/>
                  </a:lnTo>
                  <a:lnTo>
                    <a:pt x="35504" y="37559"/>
                  </a:lnTo>
                  <a:lnTo>
                    <a:pt x="42695" y="23050"/>
                  </a:lnTo>
                  <a:lnTo>
                    <a:pt x="76334" y="59023"/>
                  </a:lnTo>
                  <a:lnTo>
                    <a:pt x="114563" y="90106"/>
                  </a:lnTo>
                  <a:lnTo>
                    <a:pt x="156867" y="115776"/>
                  </a:lnTo>
                  <a:lnTo>
                    <a:pt x="202729" y="135508"/>
                  </a:lnTo>
                  <a:lnTo>
                    <a:pt x="251633" y="148780"/>
                  </a:lnTo>
                  <a:lnTo>
                    <a:pt x="303061" y="155066"/>
                  </a:lnTo>
                  <a:lnTo>
                    <a:pt x="301535" y="148096"/>
                  </a:lnTo>
                  <a:lnTo>
                    <a:pt x="300475" y="140955"/>
                  </a:lnTo>
                  <a:lnTo>
                    <a:pt x="299857" y="133665"/>
                  </a:lnTo>
                  <a:lnTo>
                    <a:pt x="299656" y="126253"/>
                  </a:lnTo>
                  <a:lnTo>
                    <a:pt x="309585" y="77132"/>
                  </a:lnTo>
                  <a:lnTo>
                    <a:pt x="336655" y="36998"/>
                  </a:lnTo>
                  <a:lnTo>
                    <a:pt x="376788" y="9929"/>
                  </a:lnTo>
                  <a:lnTo>
                    <a:pt x="425910" y="0"/>
                  </a:lnTo>
                  <a:lnTo>
                    <a:pt x="452435" y="2758"/>
                  </a:lnTo>
                  <a:lnTo>
                    <a:pt x="477020" y="10673"/>
                  </a:lnTo>
                  <a:lnTo>
                    <a:pt x="499101" y="23206"/>
                  </a:lnTo>
                  <a:lnTo>
                    <a:pt x="518112" y="39814"/>
                  </a:lnTo>
                  <a:lnTo>
                    <a:pt x="539366" y="34620"/>
                  </a:lnTo>
                  <a:lnTo>
                    <a:pt x="559858" y="27732"/>
                  </a:lnTo>
                  <a:lnTo>
                    <a:pt x="579516" y="19223"/>
                  </a:lnTo>
                  <a:lnTo>
                    <a:pt x="598265" y="9167"/>
                  </a:lnTo>
                  <a:lnTo>
                    <a:pt x="589293" y="30372"/>
                  </a:lnTo>
                  <a:lnTo>
                    <a:pt x="576786" y="49342"/>
                  </a:lnTo>
                  <a:lnTo>
                    <a:pt x="561135" y="65709"/>
                  </a:lnTo>
                  <a:lnTo>
                    <a:pt x="542734" y="79105"/>
                  </a:lnTo>
                  <a:lnTo>
                    <a:pt x="561733" y="76068"/>
                  </a:lnTo>
                  <a:lnTo>
                    <a:pt x="580191" y="71705"/>
                  </a:lnTo>
                  <a:lnTo>
                    <a:pt x="598060" y="66065"/>
                  </a:lnTo>
                  <a:lnTo>
                    <a:pt x="615291" y="59197"/>
                  </a:lnTo>
                  <a:lnTo>
                    <a:pt x="601707" y="77643"/>
                  </a:lnTo>
                  <a:lnTo>
                    <a:pt x="586576" y="94788"/>
                  </a:lnTo>
                  <a:lnTo>
                    <a:pt x="570020" y="110508"/>
                  </a:lnTo>
                  <a:lnTo>
                    <a:pt x="552164" y="124682"/>
                  </a:lnTo>
                  <a:lnTo>
                    <a:pt x="552426" y="129920"/>
                  </a:lnTo>
                  <a:lnTo>
                    <a:pt x="552426" y="140922"/>
                  </a:lnTo>
                  <a:lnTo>
                    <a:pt x="549792" y="183044"/>
                  </a:lnTo>
                  <a:lnTo>
                    <a:pt x="541940" y="225478"/>
                  </a:lnTo>
                  <a:lnTo>
                    <a:pt x="528945" y="267466"/>
                  </a:lnTo>
                  <a:lnTo>
                    <a:pt x="510884" y="308251"/>
                  </a:lnTo>
                  <a:lnTo>
                    <a:pt x="487832" y="347076"/>
                  </a:lnTo>
                  <a:lnTo>
                    <a:pt x="459864" y="383181"/>
                  </a:lnTo>
                  <a:lnTo>
                    <a:pt x="427055" y="415811"/>
                  </a:lnTo>
                  <a:lnTo>
                    <a:pt x="389481" y="444207"/>
                  </a:lnTo>
                  <a:lnTo>
                    <a:pt x="347218" y="467611"/>
                  </a:lnTo>
                  <a:lnTo>
                    <a:pt x="300341" y="485267"/>
                  </a:lnTo>
                  <a:lnTo>
                    <a:pt x="248926" y="496415"/>
                  </a:lnTo>
                  <a:lnTo>
                    <a:pt x="193047" y="5003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752276" y="256986"/>
            <a:ext cx="12411710" cy="1450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350" spc="215" dirty="0">
                <a:solidFill>
                  <a:srgbClr val="FFFFFF"/>
                </a:solidFill>
              </a:rPr>
              <a:t>S</a:t>
            </a:r>
            <a:r>
              <a:rPr sz="9350" spc="560" dirty="0">
                <a:solidFill>
                  <a:srgbClr val="FFFFFF"/>
                </a:solidFill>
              </a:rPr>
              <a:t>o</a:t>
            </a:r>
            <a:r>
              <a:rPr sz="9350" spc="815" dirty="0">
                <a:solidFill>
                  <a:srgbClr val="FFFFFF"/>
                </a:solidFill>
              </a:rPr>
              <a:t>c</a:t>
            </a:r>
            <a:r>
              <a:rPr sz="9350" spc="-2115" dirty="0">
                <a:solidFill>
                  <a:srgbClr val="FFFFFF"/>
                </a:solidFill>
              </a:rPr>
              <a:t>i</a:t>
            </a:r>
            <a:r>
              <a:rPr sz="14025" spc="-727" baseline="1485" dirty="0">
                <a:solidFill>
                  <a:srgbClr val="FFFFFF"/>
                </a:solidFill>
              </a:rPr>
              <a:t>i</a:t>
            </a:r>
            <a:r>
              <a:rPr sz="9350" spc="370" dirty="0">
                <a:solidFill>
                  <a:srgbClr val="FFFFFF"/>
                </a:solidFill>
              </a:rPr>
              <a:t>a</a:t>
            </a:r>
            <a:r>
              <a:rPr sz="9350" spc="-2115" dirty="0">
                <a:solidFill>
                  <a:srgbClr val="FFFFFF"/>
                </a:solidFill>
              </a:rPr>
              <a:t>l</a:t>
            </a:r>
            <a:r>
              <a:rPr sz="14025" spc="337" baseline="1485" dirty="0">
                <a:solidFill>
                  <a:srgbClr val="FFFFFF"/>
                </a:solidFill>
              </a:rPr>
              <a:t>l</a:t>
            </a:r>
            <a:r>
              <a:rPr sz="14025" spc="-967" baseline="1485" dirty="0">
                <a:solidFill>
                  <a:srgbClr val="FFFFFF"/>
                </a:solidFill>
              </a:rPr>
              <a:t> </a:t>
            </a:r>
            <a:r>
              <a:rPr sz="9350" spc="565" dirty="0">
                <a:solidFill>
                  <a:srgbClr val="FFFFFF"/>
                </a:solidFill>
              </a:rPr>
              <a:t>M</a:t>
            </a:r>
            <a:r>
              <a:rPr sz="9350" spc="550" dirty="0">
                <a:solidFill>
                  <a:srgbClr val="FFFFFF"/>
                </a:solidFill>
              </a:rPr>
              <a:t>e</a:t>
            </a:r>
            <a:r>
              <a:rPr sz="9350" spc="700" dirty="0">
                <a:solidFill>
                  <a:srgbClr val="FFFFFF"/>
                </a:solidFill>
              </a:rPr>
              <a:t>d</a:t>
            </a:r>
            <a:r>
              <a:rPr sz="9350" spc="-2115" dirty="0">
                <a:solidFill>
                  <a:srgbClr val="FFFFFF"/>
                </a:solidFill>
              </a:rPr>
              <a:t>i</a:t>
            </a:r>
            <a:r>
              <a:rPr sz="14025" spc="-727" baseline="1485" dirty="0">
                <a:solidFill>
                  <a:srgbClr val="FFFFFF"/>
                </a:solidFill>
              </a:rPr>
              <a:t>i</a:t>
            </a:r>
            <a:r>
              <a:rPr sz="9350" spc="375" dirty="0">
                <a:solidFill>
                  <a:srgbClr val="FFFFFF"/>
                </a:solidFill>
              </a:rPr>
              <a:t>a</a:t>
            </a:r>
            <a:r>
              <a:rPr sz="9350" spc="65" dirty="0">
                <a:solidFill>
                  <a:srgbClr val="FFFFFF"/>
                </a:solidFill>
              </a:rPr>
              <a:t> </a:t>
            </a:r>
            <a:r>
              <a:rPr sz="9350" spc="795" dirty="0">
                <a:solidFill>
                  <a:srgbClr val="FFFFFF"/>
                </a:solidFill>
              </a:rPr>
              <a:t>P</a:t>
            </a:r>
            <a:r>
              <a:rPr sz="9350" spc="370" dirty="0">
                <a:solidFill>
                  <a:srgbClr val="FFFFFF"/>
                </a:solidFill>
              </a:rPr>
              <a:t>a</a:t>
            </a:r>
            <a:r>
              <a:rPr sz="9350" spc="755" dirty="0">
                <a:solidFill>
                  <a:srgbClr val="FFFFFF"/>
                </a:solidFill>
              </a:rPr>
              <a:t>g</a:t>
            </a:r>
            <a:r>
              <a:rPr sz="9350" spc="550" dirty="0">
                <a:solidFill>
                  <a:srgbClr val="FFFFFF"/>
                </a:solidFill>
              </a:rPr>
              <a:t>e</a:t>
            </a:r>
            <a:r>
              <a:rPr sz="9350" spc="470" dirty="0">
                <a:solidFill>
                  <a:srgbClr val="FFFFFF"/>
                </a:solidFill>
              </a:rPr>
              <a:t>s</a:t>
            </a:r>
            <a:endParaRPr sz="9350"/>
          </a:p>
        </p:txBody>
      </p:sp>
      <p:sp>
        <p:nvSpPr>
          <p:cNvPr id="24" name="object 24"/>
          <p:cNvSpPr/>
          <p:nvPr/>
        </p:nvSpPr>
        <p:spPr>
          <a:xfrm>
            <a:off x="12724913" y="4775130"/>
            <a:ext cx="3100070" cy="309245"/>
          </a:xfrm>
          <a:custGeom>
            <a:avLst/>
            <a:gdLst/>
            <a:ahLst/>
            <a:cxnLst/>
            <a:rect l="l" t="t" r="r" b="b"/>
            <a:pathLst>
              <a:path w="3100069" h="309245">
                <a:moveTo>
                  <a:pt x="3096605" y="308763"/>
                </a:moveTo>
                <a:lnTo>
                  <a:pt x="0" y="37955"/>
                </a:lnTo>
                <a:lnTo>
                  <a:pt x="3319" y="0"/>
                </a:lnTo>
                <a:lnTo>
                  <a:pt x="3099924" y="270808"/>
                </a:lnTo>
                <a:lnTo>
                  <a:pt x="3096605" y="308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23039" y="5354359"/>
            <a:ext cx="4392930" cy="422275"/>
          </a:xfrm>
          <a:custGeom>
            <a:avLst/>
            <a:gdLst/>
            <a:ahLst/>
            <a:cxnLst/>
            <a:rect l="l" t="t" r="r" b="b"/>
            <a:pathLst>
              <a:path w="4392930" h="422275">
                <a:moveTo>
                  <a:pt x="4389155" y="421801"/>
                </a:moveTo>
                <a:lnTo>
                  <a:pt x="0" y="37955"/>
                </a:lnTo>
                <a:lnTo>
                  <a:pt x="3319" y="0"/>
                </a:lnTo>
                <a:lnTo>
                  <a:pt x="4392474" y="383845"/>
                </a:lnTo>
                <a:lnTo>
                  <a:pt x="4389155" y="4218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 rot="240000">
            <a:off x="12719724" y="4468789"/>
            <a:ext cx="315128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sz="5400" b="1" spc="-127" baseline="1543" dirty="0">
                <a:latin typeface="Tahoma"/>
                <a:cs typeface="Tahoma"/>
              </a:rPr>
              <a:t>T</a:t>
            </a:r>
            <a:r>
              <a:rPr sz="3600" b="1" spc="225" dirty="0">
                <a:latin typeface="Tahoma"/>
                <a:cs typeface="Tahoma"/>
              </a:rPr>
              <a:t>A</a:t>
            </a:r>
            <a:r>
              <a:rPr sz="3600" b="1" spc="80" dirty="0">
                <a:latin typeface="Tahoma"/>
                <a:cs typeface="Tahoma"/>
              </a:rPr>
              <a:t>P</a:t>
            </a:r>
            <a:r>
              <a:rPr sz="3600" b="1" spc="-300" dirty="0">
                <a:latin typeface="Tahoma"/>
                <a:cs typeface="Tahoma"/>
              </a:rPr>
              <a:t> </a:t>
            </a:r>
            <a:r>
              <a:rPr sz="3600" b="1" spc="-5" dirty="0">
                <a:latin typeface="Tahoma"/>
                <a:cs typeface="Tahoma"/>
              </a:rPr>
              <a:t>H</a:t>
            </a:r>
            <a:r>
              <a:rPr sz="5400" b="1" spc="195" baseline="-1543" dirty="0">
                <a:latin typeface="Tahoma"/>
                <a:cs typeface="Tahoma"/>
              </a:rPr>
              <a:t>E</a:t>
            </a:r>
            <a:r>
              <a:rPr sz="5400" b="1" spc="-135" baseline="-2314" dirty="0">
                <a:latin typeface="Tahoma"/>
                <a:cs typeface="Tahoma"/>
              </a:rPr>
              <a:t>R</a:t>
            </a:r>
            <a:r>
              <a:rPr sz="5400" b="1" spc="315" baseline="-3086" dirty="0">
                <a:latin typeface="Tahoma"/>
                <a:cs typeface="Tahoma"/>
              </a:rPr>
              <a:t>E</a:t>
            </a:r>
            <a:r>
              <a:rPr sz="5400" b="1" spc="-450" baseline="-3086" dirty="0">
                <a:latin typeface="Tahoma"/>
                <a:cs typeface="Tahoma"/>
              </a:rPr>
              <a:t> </a:t>
            </a:r>
            <a:r>
              <a:rPr sz="5400" b="1" spc="-127" baseline="-3858" dirty="0">
                <a:latin typeface="Tahoma"/>
                <a:cs typeface="Tahoma"/>
              </a:rPr>
              <a:t>T</a:t>
            </a:r>
            <a:r>
              <a:rPr sz="5400" b="1" spc="187" baseline="-4629" dirty="0">
                <a:latin typeface="Tahoma"/>
                <a:cs typeface="Tahoma"/>
              </a:rPr>
              <a:t>O</a:t>
            </a:r>
            <a:endParaRPr sz="5400" baseline="-4629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 rot="240000">
            <a:off x="12020364" y="5104539"/>
            <a:ext cx="4438829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sz="5400" b="1" spc="7" baseline="2314" dirty="0">
                <a:latin typeface="Tahoma"/>
                <a:cs typeface="Tahoma"/>
                <a:hlinkClick r:id="rId11"/>
              </a:rPr>
              <a:t>C</a:t>
            </a:r>
            <a:r>
              <a:rPr sz="5400" b="1" spc="-7" baseline="1543" dirty="0">
                <a:latin typeface="Tahoma"/>
                <a:cs typeface="Tahoma"/>
                <a:hlinkClick r:id="rId11"/>
              </a:rPr>
              <a:t>H</a:t>
            </a:r>
            <a:r>
              <a:rPr sz="3600" b="1" spc="130" dirty="0">
                <a:latin typeface="Tahoma"/>
                <a:cs typeface="Tahoma"/>
                <a:hlinkClick r:id="rId11"/>
              </a:rPr>
              <a:t>E</a:t>
            </a:r>
            <a:r>
              <a:rPr sz="3600" b="1" spc="5" dirty="0">
                <a:latin typeface="Tahoma"/>
                <a:cs typeface="Tahoma"/>
                <a:hlinkClick r:id="rId11"/>
              </a:rPr>
              <a:t>C</a:t>
            </a:r>
            <a:r>
              <a:rPr sz="3600" b="1" spc="180" dirty="0">
                <a:latin typeface="Tahoma"/>
                <a:cs typeface="Tahoma"/>
                <a:hlinkClick r:id="rId11"/>
              </a:rPr>
              <a:t>K</a:t>
            </a:r>
            <a:r>
              <a:rPr sz="3600" b="1" spc="-300" dirty="0">
                <a:latin typeface="Tahoma"/>
                <a:cs typeface="Tahoma"/>
                <a:hlinkClick r:id="rId11"/>
              </a:rPr>
              <a:t> </a:t>
            </a:r>
            <a:r>
              <a:rPr sz="5400" b="1" spc="-127" baseline="-1543" dirty="0">
                <a:latin typeface="Tahoma"/>
                <a:cs typeface="Tahoma"/>
                <a:hlinkClick r:id="rId11"/>
              </a:rPr>
              <a:t>T</a:t>
            </a:r>
            <a:r>
              <a:rPr sz="5400" b="1" spc="-7" baseline="-2314" dirty="0">
                <a:latin typeface="Tahoma"/>
                <a:cs typeface="Tahoma"/>
                <a:hlinkClick r:id="rId11"/>
              </a:rPr>
              <a:t>H</a:t>
            </a:r>
            <a:r>
              <a:rPr sz="5400" b="1" spc="315" baseline="-3086" dirty="0">
                <a:latin typeface="Tahoma"/>
                <a:cs typeface="Tahoma"/>
                <a:hlinkClick r:id="rId11"/>
              </a:rPr>
              <a:t>E</a:t>
            </a:r>
            <a:r>
              <a:rPr sz="5400" b="1" spc="-450" baseline="-3086" dirty="0">
                <a:latin typeface="Tahoma"/>
                <a:cs typeface="Tahoma"/>
                <a:hlinkClick r:id="rId11"/>
              </a:rPr>
              <a:t> </a:t>
            </a:r>
            <a:r>
              <a:rPr sz="5400" b="1" baseline="-3858" dirty="0">
                <a:latin typeface="Tahoma"/>
                <a:cs typeface="Tahoma"/>
                <a:hlinkClick r:id="rId11"/>
              </a:rPr>
              <a:t>P</a:t>
            </a:r>
            <a:r>
              <a:rPr sz="5400" b="1" spc="337" baseline="-4629" dirty="0">
                <a:latin typeface="Tahoma"/>
                <a:cs typeface="Tahoma"/>
                <a:hlinkClick r:id="rId11"/>
              </a:rPr>
              <a:t>A</a:t>
            </a:r>
            <a:r>
              <a:rPr sz="5400" b="1" spc="-135" baseline="-5401" dirty="0">
                <a:latin typeface="Tahoma"/>
                <a:cs typeface="Tahoma"/>
                <a:hlinkClick r:id="rId11"/>
              </a:rPr>
              <a:t>G</a:t>
            </a:r>
            <a:r>
              <a:rPr sz="5400" b="1" spc="195" baseline="-6172" dirty="0">
                <a:latin typeface="Tahoma"/>
                <a:cs typeface="Tahoma"/>
                <a:hlinkClick r:id="rId11"/>
              </a:rPr>
              <a:t>E</a:t>
            </a:r>
            <a:r>
              <a:rPr sz="5400" b="1" spc="52" baseline="-6944" dirty="0">
                <a:latin typeface="Tahoma"/>
                <a:cs typeface="Tahoma"/>
                <a:hlinkClick r:id="rId11"/>
              </a:rPr>
              <a:t>S</a:t>
            </a:r>
            <a:endParaRPr sz="5400" baseline="-6944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69762" y="2397436"/>
            <a:ext cx="8001000" cy="767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6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850">
              <a:latin typeface="Times New Roman"/>
              <a:cs typeface="Times New Roman"/>
            </a:endParaRPr>
          </a:p>
          <a:p>
            <a:pPr marL="1824989">
              <a:lnSpc>
                <a:spcPct val="100000"/>
              </a:lnSpc>
            </a:pPr>
            <a:r>
              <a:rPr sz="4150" b="1" spc="36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4150" b="1" spc="-44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4150" b="1" spc="-3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4150" b="1" spc="-434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415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50" b="1" spc="47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150" b="1" spc="2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150" b="1" spc="-105" dirty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4150" b="1" spc="2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150" b="1" spc="2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150" b="1" spc="229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150" b="1" spc="-4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4150">
              <a:latin typeface="Arial"/>
              <a:cs typeface="Arial"/>
            </a:endParaRPr>
          </a:p>
          <a:p>
            <a:pPr marL="391160">
              <a:lnSpc>
                <a:spcPct val="100000"/>
              </a:lnSpc>
              <a:spcBef>
                <a:spcPts val="1945"/>
              </a:spcBef>
            </a:pPr>
            <a:r>
              <a:rPr sz="3000" b="1" spc="90" dirty="0">
                <a:solidFill>
                  <a:srgbClr val="FFFFFF"/>
                </a:solidFill>
                <a:latin typeface="Arial"/>
                <a:cs typeface="Arial"/>
              </a:rPr>
              <a:t>MEME</a:t>
            </a:r>
            <a:r>
              <a:rPr sz="30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PAGES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600">
              <a:latin typeface="Arial"/>
              <a:cs typeface="Arial"/>
            </a:endParaRPr>
          </a:p>
          <a:p>
            <a:pPr marL="1824989">
              <a:lnSpc>
                <a:spcPct val="100000"/>
              </a:lnSpc>
            </a:pPr>
            <a:r>
              <a:rPr sz="4150" b="1" spc="335" dirty="0">
                <a:solidFill>
                  <a:srgbClr val="FFFFFF"/>
                </a:solidFill>
                <a:latin typeface="Arial"/>
                <a:cs typeface="Arial"/>
              </a:rPr>
              <a:t>40.3</a:t>
            </a:r>
            <a:r>
              <a:rPr sz="4150" b="1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50" b="1" spc="160" dirty="0">
                <a:solidFill>
                  <a:srgbClr val="FFFFFF"/>
                </a:solidFill>
                <a:latin typeface="Arial"/>
                <a:cs typeface="Arial"/>
              </a:rPr>
              <a:t>MILLION+</a:t>
            </a:r>
            <a:endParaRPr sz="4150">
              <a:latin typeface="Arial"/>
              <a:cs typeface="Arial"/>
            </a:endParaRPr>
          </a:p>
          <a:p>
            <a:pPr marL="391160">
              <a:lnSpc>
                <a:spcPct val="100000"/>
              </a:lnSpc>
              <a:spcBef>
                <a:spcPts val="1945"/>
              </a:spcBef>
            </a:pPr>
            <a:r>
              <a:rPr sz="3000" b="1" spc="90" dirty="0">
                <a:solidFill>
                  <a:srgbClr val="FFFFFF"/>
                </a:solidFill>
                <a:latin typeface="Arial"/>
                <a:cs typeface="Arial"/>
              </a:rPr>
              <a:t>MEME</a:t>
            </a:r>
            <a:r>
              <a:rPr sz="30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PAGES</a:t>
            </a:r>
            <a:endParaRPr sz="3000">
              <a:latin typeface="Arial"/>
              <a:cs typeface="Arial"/>
            </a:endParaRPr>
          </a:p>
          <a:p>
            <a:pPr marL="1798320">
              <a:lnSpc>
                <a:spcPct val="100000"/>
              </a:lnSpc>
              <a:spcBef>
                <a:spcPts val="3615"/>
              </a:spcBef>
            </a:pPr>
            <a:r>
              <a:rPr sz="4150" b="1" spc="-35" dirty="0">
                <a:solidFill>
                  <a:srgbClr val="FFFFFF"/>
                </a:solidFill>
                <a:latin typeface="Arial"/>
                <a:cs typeface="Arial"/>
              </a:rPr>
              <a:t>1.6</a:t>
            </a:r>
            <a:r>
              <a:rPr sz="4150" b="1" spc="-2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50" b="1" spc="160" dirty="0">
                <a:solidFill>
                  <a:srgbClr val="FFFFFF"/>
                </a:solidFill>
                <a:latin typeface="Arial"/>
                <a:cs typeface="Arial"/>
              </a:rPr>
              <a:t>MILLION+</a:t>
            </a:r>
            <a:endParaRPr sz="4150">
              <a:latin typeface="Arial"/>
              <a:cs typeface="Arial"/>
            </a:endParaRPr>
          </a:p>
          <a:p>
            <a:pPr marL="391160">
              <a:lnSpc>
                <a:spcPct val="100000"/>
              </a:lnSpc>
              <a:spcBef>
                <a:spcPts val="2890"/>
              </a:spcBef>
            </a:pPr>
            <a:r>
              <a:rPr sz="3000" b="1" spc="25" dirty="0">
                <a:solidFill>
                  <a:srgbClr val="FFFFFF"/>
                </a:solidFill>
                <a:latin typeface="Arial"/>
                <a:cs typeface="Arial"/>
              </a:rPr>
              <a:t>TWELEBS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40279" y="2538983"/>
            <a:ext cx="7193279" cy="17160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7B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76015" y="4359697"/>
            <a:ext cx="5649595" cy="5927725"/>
          </a:xfrm>
          <a:custGeom>
            <a:avLst/>
            <a:gdLst/>
            <a:ahLst/>
            <a:cxnLst/>
            <a:rect l="l" t="t" r="r" b="b"/>
            <a:pathLst>
              <a:path w="5649594" h="5927725">
                <a:moveTo>
                  <a:pt x="5649348" y="1469027"/>
                </a:moveTo>
                <a:lnTo>
                  <a:pt x="5649348" y="5927302"/>
                </a:lnTo>
                <a:lnTo>
                  <a:pt x="0" y="5927302"/>
                </a:lnTo>
                <a:lnTo>
                  <a:pt x="0" y="1469027"/>
                </a:lnTo>
                <a:lnTo>
                  <a:pt x="2824665" y="0"/>
                </a:lnTo>
                <a:lnTo>
                  <a:pt x="5649348" y="1469027"/>
                </a:lnTo>
                <a:close/>
              </a:path>
            </a:pathLst>
          </a:custGeom>
          <a:solidFill>
            <a:srgbClr val="FFFFFF">
              <a:alpha val="497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3735892"/>
            <a:ext cx="12440920" cy="6551295"/>
            <a:chOff x="0" y="3735892"/>
            <a:chExt cx="12440920" cy="6551295"/>
          </a:xfrm>
        </p:grpSpPr>
        <p:sp>
          <p:nvSpPr>
            <p:cNvPr id="5" name="object 5"/>
            <p:cNvSpPr/>
            <p:nvPr/>
          </p:nvSpPr>
          <p:spPr>
            <a:xfrm>
              <a:off x="0" y="3735892"/>
              <a:ext cx="7335520" cy="6540500"/>
            </a:xfrm>
            <a:custGeom>
              <a:avLst/>
              <a:gdLst/>
              <a:ahLst/>
              <a:cxnLst/>
              <a:rect l="l" t="t" r="r" b="b"/>
              <a:pathLst>
                <a:path w="7335520" h="6540500">
                  <a:moveTo>
                    <a:pt x="2194239" y="12700"/>
                  </a:moveTo>
                  <a:lnTo>
                    <a:pt x="1427436" y="12700"/>
                  </a:lnTo>
                  <a:lnTo>
                    <a:pt x="1475188" y="0"/>
                  </a:lnTo>
                  <a:lnTo>
                    <a:pt x="2146867" y="0"/>
                  </a:lnTo>
                  <a:lnTo>
                    <a:pt x="2194239" y="12700"/>
                  </a:lnTo>
                  <a:close/>
                </a:path>
                <a:path w="7335520" h="6540500">
                  <a:moveTo>
                    <a:pt x="2382668" y="25400"/>
                  </a:moveTo>
                  <a:lnTo>
                    <a:pt x="1237574" y="25400"/>
                  </a:lnTo>
                  <a:lnTo>
                    <a:pt x="1284863" y="12700"/>
                  </a:lnTo>
                  <a:lnTo>
                    <a:pt x="2335723" y="12700"/>
                  </a:lnTo>
                  <a:lnTo>
                    <a:pt x="2382668" y="25400"/>
                  </a:lnTo>
                  <a:close/>
                </a:path>
                <a:path w="7335520" h="6540500">
                  <a:moveTo>
                    <a:pt x="2476223" y="38100"/>
                  </a:moveTo>
                  <a:lnTo>
                    <a:pt x="1143355" y="38100"/>
                  </a:lnTo>
                  <a:lnTo>
                    <a:pt x="1190403" y="25400"/>
                  </a:lnTo>
                  <a:lnTo>
                    <a:pt x="2429502" y="25400"/>
                  </a:lnTo>
                  <a:lnTo>
                    <a:pt x="2476223" y="38100"/>
                  </a:lnTo>
                  <a:close/>
                </a:path>
                <a:path w="7335520" h="6540500">
                  <a:moveTo>
                    <a:pt x="2569318" y="50800"/>
                  </a:moveTo>
                  <a:lnTo>
                    <a:pt x="1049629" y="50800"/>
                  </a:lnTo>
                  <a:lnTo>
                    <a:pt x="1096429" y="38100"/>
                  </a:lnTo>
                  <a:lnTo>
                    <a:pt x="2522828" y="38100"/>
                  </a:lnTo>
                  <a:lnTo>
                    <a:pt x="2569318" y="50800"/>
                  </a:lnTo>
                  <a:close/>
                </a:path>
                <a:path w="7335520" h="6540500">
                  <a:moveTo>
                    <a:pt x="2661941" y="63500"/>
                  </a:moveTo>
                  <a:lnTo>
                    <a:pt x="956408" y="63500"/>
                  </a:lnTo>
                  <a:lnTo>
                    <a:pt x="1002954" y="50800"/>
                  </a:lnTo>
                  <a:lnTo>
                    <a:pt x="2615689" y="50800"/>
                  </a:lnTo>
                  <a:lnTo>
                    <a:pt x="2661941" y="63500"/>
                  </a:lnTo>
                  <a:close/>
                </a:path>
                <a:path w="7335520" h="6540500">
                  <a:moveTo>
                    <a:pt x="2754077" y="76200"/>
                  </a:moveTo>
                  <a:lnTo>
                    <a:pt x="863707" y="76200"/>
                  </a:lnTo>
                  <a:lnTo>
                    <a:pt x="909992" y="63500"/>
                  </a:lnTo>
                  <a:lnTo>
                    <a:pt x="2708071" y="63500"/>
                  </a:lnTo>
                  <a:lnTo>
                    <a:pt x="2754077" y="76200"/>
                  </a:lnTo>
                  <a:close/>
                </a:path>
                <a:path w="7335520" h="6540500">
                  <a:moveTo>
                    <a:pt x="2936834" y="114300"/>
                  </a:moveTo>
                  <a:lnTo>
                    <a:pt x="679916" y="114300"/>
                  </a:lnTo>
                  <a:lnTo>
                    <a:pt x="817556" y="76200"/>
                  </a:lnTo>
                  <a:lnTo>
                    <a:pt x="2799958" y="76200"/>
                  </a:lnTo>
                  <a:lnTo>
                    <a:pt x="2936834" y="114300"/>
                  </a:lnTo>
                  <a:close/>
                </a:path>
                <a:path w="7335520" h="6540500">
                  <a:moveTo>
                    <a:pt x="3251508" y="190500"/>
                  </a:moveTo>
                  <a:lnTo>
                    <a:pt x="363726" y="190500"/>
                  </a:lnTo>
                  <a:lnTo>
                    <a:pt x="634313" y="114300"/>
                  </a:lnTo>
                  <a:lnTo>
                    <a:pt x="2982198" y="114300"/>
                  </a:lnTo>
                  <a:lnTo>
                    <a:pt x="3251508" y="190500"/>
                  </a:lnTo>
                  <a:close/>
                </a:path>
                <a:path w="7335520" h="6540500">
                  <a:moveTo>
                    <a:pt x="0" y="1206500"/>
                  </a:moveTo>
                  <a:lnTo>
                    <a:pt x="0" y="292100"/>
                  </a:lnTo>
                  <a:lnTo>
                    <a:pt x="11482" y="292100"/>
                  </a:lnTo>
                  <a:lnTo>
                    <a:pt x="186340" y="241300"/>
                  </a:lnTo>
                  <a:lnTo>
                    <a:pt x="230453" y="215900"/>
                  </a:lnTo>
                  <a:lnTo>
                    <a:pt x="319148" y="190500"/>
                  </a:lnTo>
                  <a:lnTo>
                    <a:pt x="3295899" y="190500"/>
                  </a:lnTo>
                  <a:lnTo>
                    <a:pt x="3384240" y="215900"/>
                  </a:lnTo>
                  <a:lnTo>
                    <a:pt x="3428188" y="241300"/>
                  </a:lnTo>
                  <a:lnTo>
                    <a:pt x="3688637" y="317500"/>
                  </a:lnTo>
                  <a:lnTo>
                    <a:pt x="3731490" y="342900"/>
                  </a:lnTo>
                  <a:lnTo>
                    <a:pt x="3816703" y="368300"/>
                  </a:lnTo>
                  <a:lnTo>
                    <a:pt x="3859061" y="393700"/>
                  </a:lnTo>
                  <a:lnTo>
                    <a:pt x="3943269" y="419100"/>
                  </a:lnTo>
                  <a:lnTo>
                    <a:pt x="3985116" y="444500"/>
                  </a:lnTo>
                  <a:lnTo>
                    <a:pt x="4026789" y="457200"/>
                  </a:lnTo>
                  <a:lnTo>
                    <a:pt x="4068287" y="482600"/>
                  </a:lnTo>
                  <a:lnTo>
                    <a:pt x="4150748" y="508000"/>
                  </a:lnTo>
                  <a:lnTo>
                    <a:pt x="4232487" y="558800"/>
                  </a:lnTo>
                  <a:lnTo>
                    <a:pt x="4273082" y="571500"/>
                  </a:lnTo>
                  <a:lnTo>
                    <a:pt x="4313490" y="596900"/>
                  </a:lnTo>
                  <a:lnTo>
                    <a:pt x="4353711" y="609600"/>
                  </a:lnTo>
                  <a:lnTo>
                    <a:pt x="4433582" y="660400"/>
                  </a:lnTo>
                  <a:lnTo>
                    <a:pt x="4473229" y="673100"/>
                  </a:lnTo>
                  <a:lnTo>
                    <a:pt x="4629856" y="774700"/>
                  </a:lnTo>
                  <a:lnTo>
                    <a:pt x="4668513" y="787400"/>
                  </a:lnTo>
                  <a:lnTo>
                    <a:pt x="4745215" y="838200"/>
                  </a:lnTo>
                  <a:lnTo>
                    <a:pt x="1716073" y="838200"/>
                  </a:lnTo>
                  <a:lnTo>
                    <a:pt x="1668042" y="850900"/>
                  </a:lnTo>
                  <a:lnTo>
                    <a:pt x="1477139" y="850900"/>
                  </a:lnTo>
                  <a:lnTo>
                    <a:pt x="1429730" y="863600"/>
                  </a:lnTo>
                  <a:lnTo>
                    <a:pt x="1335312" y="863600"/>
                  </a:lnTo>
                  <a:lnTo>
                    <a:pt x="1288306" y="876300"/>
                  </a:lnTo>
                  <a:lnTo>
                    <a:pt x="1241439" y="876300"/>
                  </a:lnTo>
                  <a:lnTo>
                    <a:pt x="1194713" y="889000"/>
                  </a:lnTo>
                  <a:lnTo>
                    <a:pt x="1148131" y="889000"/>
                  </a:lnTo>
                  <a:lnTo>
                    <a:pt x="1101695" y="901700"/>
                  </a:lnTo>
                  <a:lnTo>
                    <a:pt x="1055407" y="901700"/>
                  </a:lnTo>
                  <a:lnTo>
                    <a:pt x="1009270" y="914400"/>
                  </a:lnTo>
                  <a:lnTo>
                    <a:pt x="963285" y="914400"/>
                  </a:lnTo>
                  <a:lnTo>
                    <a:pt x="826274" y="952500"/>
                  </a:lnTo>
                  <a:lnTo>
                    <a:pt x="780926" y="952500"/>
                  </a:lnTo>
                  <a:lnTo>
                    <a:pt x="293494" y="1092200"/>
                  </a:lnTo>
                  <a:lnTo>
                    <a:pt x="250280" y="1117600"/>
                  </a:lnTo>
                  <a:lnTo>
                    <a:pt x="121807" y="1155700"/>
                  </a:lnTo>
                  <a:lnTo>
                    <a:pt x="79380" y="1181100"/>
                  </a:lnTo>
                  <a:lnTo>
                    <a:pt x="37156" y="1193800"/>
                  </a:lnTo>
                  <a:lnTo>
                    <a:pt x="0" y="1206500"/>
                  </a:lnTo>
                  <a:close/>
                </a:path>
                <a:path w="7335520" h="6540500">
                  <a:moveTo>
                    <a:pt x="7238962" y="6540500"/>
                  </a:moveTo>
                  <a:lnTo>
                    <a:pt x="6371256" y="6540500"/>
                  </a:lnTo>
                  <a:lnTo>
                    <a:pt x="6380638" y="6502400"/>
                  </a:lnTo>
                  <a:lnTo>
                    <a:pt x="6390210" y="6451600"/>
                  </a:lnTo>
                  <a:lnTo>
                    <a:pt x="6399339" y="6413500"/>
                  </a:lnTo>
                  <a:lnTo>
                    <a:pt x="6408021" y="6362700"/>
                  </a:lnTo>
                  <a:lnTo>
                    <a:pt x="6416254" y="6324600"/>
                  </a:lnTo>
                  <a:lnTo>
                    <a:pt x="6424036" y="6273800"/>
                  </a:lnTo>
                  <a:lnTo>
                    <a:pt x="6431366" y="6223000"/>
                  </a:lnTo>
                  <a:lnTo>
                    <a:pt x="6438239" y="6184900"/>
                  </a:lnTo>
                  <a:lnTo>
                    <a:pt x="6444654" y="6134100"/>
                  </a:lnTo>
                  <a:lnTo>
                    <a:pt x="6450609" y="6083300"/>
                  </a:lnTo>
                  <a:lnTo>
                    <a:pt x="6456101" y="6045200"/>
                  </a:lnTo>
                  <a:lnTo>
                    <a:pt x="6461128" y="5994400"/>
                  </a:lnTo>
                  <a:lnTo>
                    <a:pt x="6465687" y="5943600"/>
                  </a:lnTo>
                  <a:lnTo>
                    <a:pt x="6469777" y="5892800"/>
                  </a:lnTo>
                  <a:lnTo>
                    <a:pt x="6473394" y="5854700"/>
                  </a:lnTo>
                  <a:lnTo>
                    <a:pt x="6476537" y="5803900"/>
                  </a:lnTo>
                  <a:lnTo>
                    <a:pt x="6479202" y="5753100"/>
                  </a:lnTo>
                  <a:lnTo>
                    <a:pt x="6481389" y="5702300"/>
                  </a:lnTo>
                  <a:lnTo>
                    <a:pt x="6483093" y="5664200"/>
                  </a:lnTo>
                  <a:lnTo>
                    <a:pt x="6484314" y="5613400"/>
                  </a:lnTo>
                  <a:lnTo>
                    <a:pt x="6485048" y="5562600"/>
                  </a:lnTo>
                  <a:lnTo>
                    <a:pt x="6485293" y="5511800"/>
                  </a:lnTo>
                  <a:lnTo>
                    <a:pt x="6485048" y="5473700"/>
                  </a:lnTo>
                  <a:lnTo>
                    <a:pt x="6484314" y="5422900"/>
                  </a:lnTo>
                  <a:lnTo>
                    <a:pt x="6483093" y="5372100"/>
                  </a:lnTo>
                  <a:lnTo>
                    <a:pt x="6481389" y="5321300"/>
                  </a:lnTo>
                  <a:lnTo>
                    <a:pt x="6479202" y="5270500"/>
                  </a:lnTo>
                  <a:lnTo>
                    <a:pt x="6476537" y="5232400"/>
                  </a:lnTo>
                  <a:lnTo>
                    <a:pt x="6473394" y="5181600"/>
                  </a:lnTo>
                  <a:lnTo>
                    <a:pt x="6469777" y="5130800"/>
                  </a:lnTo>
                  <a:lnTo>
                    <a:pt x="6465687" y="5080000"/>
                  </a:lnTo>
                  <a:lnTo>
                    <a:pt x="6461128" y="5041900"/>
                  </a:lnTo>
                  <a:lnTo>
                    <a:pt x="6456101" y="4991100"/>
                  </a:lnTo>
                  <a:lnTo>
                    <a:pt x="6450609" y="4940300"/>
                  </a:lnTo>
                  <a:lnTo>
                    <a:pt x="6444654" y="4902200"/>
                  </a:lnTo>
                  <a:lnTo>
                    <a:pt x="6438239" y="4851400"/>
                  </a:lnTo>
                  <a:lnTo>
                    <a:pt x="6431366" y="4800600"/>
                  </a:lnTo>
                  <a:lnTo>
                    <a:pt x="6424036" y="4762500"/>
                  </a:lnTo>
                  <a:lnTo>
                    <a:pt x="6416254" y="4711700"/>
                  </a:lnTo>
                  <a:lnTo>
                    <a:pt x="6408021" y="4660900"/>
                  </a:lnTo>
                  <a:lnTo>
                    <a:pt x="6399339" y="4622800"/>
                  </a:lnTo>
                  <a:lnTo>
                    <a:pt x="6390210" y="4572000"/>
                  </a:lnTo>
                  <a:lnTo>
                    <a:pt x="6380638" y="4533900"/>
                  </a:lnTo>
                  <a:lnTo>
                    <a:pt x="6370625" y="4483100"/>
                  </a:lnTo>
                  <a:lnTo>
                    <a:pt x="6360172" y="4445000"/>
                  </a:lnTo>
                  <a:lnTo>
                    <a:pt x="6349282" y="4394200"/>
                  </a:lnTo>
                  <a:lnTo>
                    <a:pt x="6337958" y="4343400"/>
                  </a:lnTo>
                  <a:lnTo>
                    <a:pt x="6326202" y="4305300"/>
                  </a:lnTo>
                  <a:lnTo>
                    <a:pt x="6314016" y="4254500"/>
                  </a:lnTo>
                  <a:lnTo>
                    <a:pt x="6301403" y="4216400"/>
                  </a:lnTo>
                  <a:lnTo>
                    <a:pt x="6288365" y="4165600"/>
                  </a:lnTo>
                  <a:lnTo>
                    <a:pt x="6274904" y="4127500"/>
                  </a:lnTo>
                  <a:lnTo>
                    <a:pt x="6261024" y="4089400"/>
                  </a:lnTo>
                  <a:lnTo>
                    <a:pt x="6246725" y="4038600"/>
                  </a:lnTo>
                  <a:lnTo>
                    <a:pt x="6232010" y="4000500"/>
                  </a:lnTo>
                  <a:lnTo>
                    <a:pt x="6216883" y="3949700"/>
                  </a:lnTo>
                  <a:lnTo>
                    <a:pt x="6201345" y="3911600"/>
                  </a:lnTo>
                  <a:lnTo>
                    <a:pt x="6185398" y="3873500"/>
                  </a:lnTo>
                  <a:lnTo>
                    <a:pt x="6169045" y="3822700"/>
                  </a:lnTo>
                  <a:lnTo>
                    <a:pt x="6152289" y="3784600"/>
                  </a:lnTo>
                  <a:lnTo>
                    <a:pt x="6135131" y="3746500"/>
                  </a:lnTo>
                  <a:lnTo>
                    <a:pt x="6117575" y="3695700"/>
                  </a:lnTo>
                  <a:lnTo>
                    <a:pt x="6099622" y="3657600"/>
                  </a:lnTo>
                  <a:lnTo>
                    <a:pt x="6081274" y="3619500"/>
                  </a:lnTo>
                  <a:lnTo>
                    <a:pt x="6062535" y="3568700"/>
                  </a:lnTo>
                  <a:lnTo>
                    <a:pt x="6043406" y="3530600"/>
                  </a:lnTo>
                  <a:lnTo>
                    <a:pt x="6023890" y="3492500"/>
                  </a:lnTo>
                  <a:lnTo>
                    <a:pt x="6003989" y="3454400"/>
                  </a:lnTo>
                  <a:lnTo>
                    <a:pt x="5983706" y="3416300"/>
                  </a:lnTo>
                  <a:lnTo>
                    <a:pt x="5963043" y="3365500"/>
                  </a:lnTo>
                  <a:lnTo>
                    <a:pt x="5942002" y="3327400"/>
                  </a:lnTo>
                  <a:lnTo>
                    <a:pt x="5920586" y="3289300"/>
                  </a:lnTo>
                  <a:lnTo>
                    <a:pt x="5898797" y="3251200"/>
                  </a:lnTo>
                  <a:lnTo>
                    <a:pt x="5876637" y="3213100"/>
                  </a:lnTo>
                  <a:lnTo>
                    <a:pt x="5854109" y="3175000"/>
                  </a:lnTo>
                  <a:lnTo>
                    <a:pt x="5831216" y="3136900"/>
                  </a:lnTo>
                  <a:lnTo>
                    <a:pt x="5807958" y="3098800"/>
                  </a:lnTo>
                  <a:lnTo>
                    <a:pt x="5784340" y="3060700"/>
                  </a:lnTo>
                  <a:lnTo>
                    <a:pt x="5760363" y="3022600"/>
                  </a:lnTo>
                  <a:lnTo>
                    <a:pt x="5736029" y="2984500"/>
                  </a:lnTo>
                  <a:lnTo>
                    <a:pt x="5711342" y="2946400"/>
                  </a:lnTo>
                  <a:lnTo>
                    <a:pt x="5686303" y="2908300"/>
                  </a:lnTo>
                  <a:lnTo>
                    <a:pt x="5660914" y="2870200"/>
                  </a:lnTo>
                  <a:lnTo>
                    <a:pt x="5635179" y="2832100"/>
                  </a:lnTo>
                  <a:lnTo>
                    <a:pt x="5609099" y="2794000"/>
                  </a:lnTo>
                  <a:lnTo>
                    <a:pt x="5582676" y="2755900"/>
                  </a:lnTo>
                  <a:lnTo>
                    <a:pt x="5555914" y="2717800"/>
                  </a:lnTo>
                  <a:lnTo>
                    <a:pt x="5528815" y="2679700"/>
                  </a:lnTo>
                  <a:lnTo>
                    <a:pt x="5501380" y="2654300"/>
                  </a:lnTo>
                  <a:lnTo>
                    <a:pt x="5473613" y="2616200"/>
                  </a:lnTo>
                  <a:lnTo>
                    <a:pt x="5445515" y="2578100"/>
                  </a:lnTo>
                  <a:lnTo>
                    <a:pt x="5417089" y="2540000"/>
                  </a:lnTo>
                  <a:lnTo>
                    <a:pt x="5388338" y="2514600"/>
                  </a:lnTo>
                  <a:lnTo>
                    <a:pt x="5359263" y="2476500"/>
                  </a:lnTo>
                  <a:lnTo>
                    <a:pt x="5329868" y="2438400"/>
                  </a:lnTo>
                  <a:lnTo>
                    <a:pt x="5300153" y="2413000"/>
                  </a:lnTo>
                  <a:lnTo>
                    <a:pt x="5270123" y="2374900"/>
                  </a:lnTo>
                  <a:lnTo>
                    <a:pt x="5239779" y="2336800"/>
                  </a:lnTo>
                  <a:lnTo>
                    <a:pt x="5209123" y="2311400"/>
                  </a:lnTo>
                  <a:lnTo>
                    <a:pt x="5178158" y="2273300"/>
                  </a:lnTo>
                  <a:lnTo>
                    <a:pt x="5146887" y="2247900"/>
                  </a:lnTo>
                  <a:lnTo>
                    <a:pt x="5115311" y="2209800"/>
                  </a:lnTo>
                  <a:lnTo>
                    <a:pt x="5083433" y="2184400"/>
                  </a:lnTo>
                  <a:lnTo>
                    <a:pt x="5051255" y="2146300"/>
                  </a:lnTo>
                  <a:lnTo>
                    <a:pt x="5018781" y="2120900"/>
                  </a:lnTo>
                  <a:lnTo>
                    <a:pt x="4986011" y="2082800"/>
                  </a:lnTo>
                  <a:lnTo>
                    <a:pt x="4919596" y="2032000"/>
                  </a:lnTo>
                  <a:lnTo>
                    <a:pt x="4885956" y="1993900"/>
                  </a:lnTo>
                  <a:lnTo>
                    <a:pt x="4783332" y="1917700"/>
                  </a:lnTo>
                  <a:lnTo>
                    <a:pt x="4748564" y="1879600"/>
                  </a:lnTo>
                  <a:lnTo>
                    <a:pt x="4713520" y="1854200"/>
                  </a:lnTo>
                  <a:lnTo>
                    <a:pt x="4606756" y="1778000"/>
                  </a:lnTo>
                  <a:lnTo>
                    <a:pt x="4570632" y="1739900"/>
                  </a:lnTo>
                  <a:lnTo>
                    <a:pt x="4460683" y="1663700"/>
                  </a:lnTo>
                  <a:lnTo>
                    <a:pt x="4310497" y="1562100"/>
                  </a:lnTo>
                  <a:lnTo>
                    <a:pt x="4272326" y="1549400"/>
                  </a:lnTo>
                  <a:lnTo>
                    <a:pt x="4117211" y="1447800"/>
                  </a:lnTo>
                  <a:lnTo>
                    <a:pt x="4077837" y="1435100"/>
                  </a:lnTo>
                  <a:lnTo>
                    <a:pt x="3998391" y="1384300"/>
                  </a:lnTo>
                  <a:lnTo>
                    <a:pt x="3958324" y="1371600"/>
                  </a:lnTo>
                  <a:lnTo>
                    <a:pt x="3877513" y="1320800"/>
                  </a:lnTo>
                  <a:lnTo>
                    <a:pt x="3836774" y="1308100"/>
                  </a:lnTo>
                  <a:lnTo>
                    <a:pt x="3795815" y="1282700"/>
                  </a:lnTo>
                  <a:lnTo>
                    <a:pt x="3754640" y="1270000"/>
                  </a:lnTo>
                  <a:lnTo>
                    <a:pt x="3713250" y="1244600"/>
                  </a:lnTo>
                  <a:lnTo>
                    <a:pt x="3671648" y="1231900"/>
                  </a:lnTo>
                  <a:lnTo>
                    <a:pt x="3629836" y="1206500"/>
                  </a:lnTo>
                  <a:lnTo>
                    <a:pt x="3545593" y="1181100"/>
                  </a:lnTo>
                  <a:lnTo>
                    <a:pt x="3503166" y="1155700"/>
                  </a:lnTo>
                  <a:lnTo>
                    <a:pt x="3374693" y="1117600"/>
                  </a:lnTo>
                  <a:lnTo>
                    <a:pt x="3331479" y="1092200"/>
                  </a:lnTo>
                  <a:lnTo>
                    <a:pt x="2844047" y="952500"/>
                  </a:lnTo>
                  <a:lnTo>
                    <a:pt x="2798698" y="952500"/>
                  </a:lnTo>
                  <a:lnTo>
                    <a:pt x="2661687" y="914400"/>
                  </a:lnTo>
                  <a:lnTo>
                    <a:pt x="2615703" y="914400"/>
                  </a:lnTo>
                  <a:lnTo>
                    <a:pt x="2569566" y="901700"/>
                  </a:lnTo>
                  <a:lnTo>
                    <a:pt x="2523278" y="901700"/>
                  </a:lnTo>
                  <a:lnTo>
                    <a:pt x="2476842" y="889000"/>
                  </a:lnTo>
                  <a:lnTo>
                    <a:pt x="2430260" y="889000"/>
                  </a:lnTo>
                  <a:lnTo>
                    <a:pt x="2383534" y="876300"/>
                  </a:lnTo>
                  <a:lnTo>
                    <a:pt x="2336667" y="876300"/>
                  </a:lnTo>
                  <a:lnTo>
                    <a:pt x="2289661" y="863600"/>
                  </a:lnTo>
                  <a:lnTo>
                    <a:pt x="2195242" y="863600"/>
                  </a:lnTo>
                  <a:lnTo>
                    <a:pt x="2147834" y="850900"/>
                  </a:lnTo>
                  <a:lnTo>
                    <a:pt x="1956931" y="850900"/>
                  </a:lnTo>
                  <a:lnTo>
                    <a:pt x="1908900" y="838200"/>
                  </a:lnTo>
                  <a:lnTo>
                    <a:pt x="4745215" y="838200"/>
                  </a:lnTo>
                  <a:lnTo>
                    <a:pt x="4933324" y="965200"/>
                  </a:lnTo>
                  <a:lnTo>
                    <a:pt x="5079943" y="1066800"/>
                  </a:lnTo>
                  <a:lnTo>
                    <a:pt x="5187579" y="1143000"/>
                  </a:lnTo>
                  <a:lnTo>
                    <a:pt x="5223005" y="1181100"/>
                  </a:lnTo>
                  <a:lnTo>
                    <a:pt x="5327899" y="1257300"/>
                  </a:lnTo>
                  <a:lnTo>
                    <a:pt x="5362398" y="1295400"/>
                  </a:lnTo>
                  <a:lnTo>
                    <a:pt x="5464467" y="1371600"/>
                  </a:lnTo>
                  <a:lnTo>
                    <a:pt x="5498010" y="1409700"/>
                  </a:lnTo>
                  <a:lnTo>
                    <a:pt x="5531310" y="1435100"/>
                  </a:lnTo>
                  <a:lnTo>
                    <a:pt x="5564364" y="1473200"/>
                  </a:lnTo>
                  <a:lnTo>
                    <a:pt x="5629731" y="1524000"/>
                  </a:lnTo>
                  <a:lnTo>
                    <a:pt x="5662041" y="1562100"/>
                  </a:lnTo>
                  <a:lnTo>
                    <a:pt x="5694098" y="1587500"/>
                  </a:lnTo>
                  <a:lnTo>
                    <a:pt x="5725902" y="1625600"/>
                  </a:lnTo>
                  <a:lnTo>
                    <a:pt x="5757450" y="1651000"/>
                  </a:lnTo>
                  <a:lnTo>
                    <a:pt x="5788742" y="1689100"/>
                  </a:lnTo>
                  <a:lnTo>
                    <a:pt x="5819774" y="1714500"/>
                  </a:lnTo>
                  <a:lnTo>
                    <a:pt x="5850546" y="1752600"/>
                  </a:lnTo>
                  <a:lnTo>
                    <a:pt x="5881056" y="1790700"/>
                  </a:lnTo>
                  <a:lnTo>
                    <a:pt x="5911301" y="1816100"/>
                  </a:lnTo>
                  <a:lnTo>
                    <a:pt x="5941281" y="1854200"/>
                  </a:lnTo>
                  <a:lnTo>
                    <a:pt x="5970993" y="1892300"/>
                  </a:lnTo>
                  <a:lnTo>
                    <a:pt x="6000436" y="1917700"/>
                  </a:lnTo>
                  <a:lnTo>
                    <a:pt x="6029608" y="1955800"/>
                  </a:lnTo>
                  <a:lnTo>
                    <a:pt x="6058508" y="1993900"/>
                  </a:lnTo>
                  <a:lnTo>
                    <a:pt x="6087132" y="2019300"/>
                  </a:lnTo>
                  <a:lnTo>
                    <a:pt x="6115481" y="2057400"/>
                  </a:lnTo>
                  <a:lnTo>
                    <a:pt x="6143552" y="2095500"/>
                  </a:lnTo>
                  <a:lnTo>
                    <a:pt x="6171343" y="2133600"/>
                  </a:lnTo>
                  <a:lnTo>
                    <a:pt x="6198852" y="2159000"/>
                  </a:lnTo>
                  <a:lnTo>
                    <a:pt x="6226079" y="2197100"/>
                  </a:lnTo>
                  <a:lnTo>
                    <a:pt x="6253020" y="2235200"/>
                  </a:lnTo>
                  <a:lnTo>
                    <a:pt x="6279675" y="2273300"/>
                  </a:lnTo>
                  <a:lnTo>
                    <a:pt x="6306042" y="2311400"/>
                  </a:lnTo>
                  <a:lnTo>
                    <a:pt x="6332118" y="2349500"/>
                  </a:lnTo>
                  <a:lnTo>
                    <a:pt x="6357903" y="2387600"/>
                  </a:lnTo>
                  <a:lnTo>
                    <a:pt x="6383394" y="2425700"/>
                  </a:lnTo>
                  <a:lnTo>
                    <a:pt x="6408590" y="2451100"/>
                  </a:lnTo>
                  <a:lnTo>
                    <a:pt x="6433489" y="2489200"/>
                  </a:lnTo>
                  <a:lnTo>
                    <a:pt x="6458089" y="2527300"/>
                  </a:lnTo>
                  <a:lnTo>
                    <a:pt x="6482388" y="2565400"/>
                  </a:lnTo>
                  <a:lnTo>
                    <a:pt x="6506385" y="2603500"/>
                  </a:lnTo>
                  <a:lnTo>
                    <a:pt x="6530079" y="2641600"/>
                  </a:lnTo>
                  <a:lnTo>
                    <a:pt x="6553466" y="2692400"/>
                  </a:lnTo>
                  <a:lnTo>
                    <a:pt x="6576546" y="2730500"/>
                  </a:lnTo>
                  <a:lnTo>
                    <a:pt x="6599317" y="2768600"/>
                  </a:lnTo>
                  <a:lnTo>
                    <a:pt x="6621777" y="2806700"/>
                  </a:lnTo>
                  <a:lnTo>
                    <a:pt x="6643924" y="2844800"/>
                  </a:lnTo>
                  <a:lnTo>
                    <a:pt x="6665757" y="2882900"/>
                  </a:lnTo>
                  <a:lnTo>
                    <a:pt x="6687274" y="2921000"/>
                  </a:lnTo>
                  <a:lnTo>
                    <a:pt x="6708473" y="2959100"/>
                  </a:lnTo>
                  <a:lnTo>
                    <a:pt x="6729352" y="2997200"/>
                  </a:lnTo>
                  <a:lnTo>
                    <a:pt x="6749910" y="3048000"/>
                  </a:lnTo>
                  <a:lnTo>
                    <a:pt x="6770144" y="3086100"/>
                  </a:lnTo>
                  <a:lnTo>
                    <a:pt x="6790054" y="3124200"/>
                  </a:lnTo>
                  <a:lnTo>
                    <a:pt x="6809638" y="3162300"/>
                  </a:lnTo>
                  <a:lnTo>
                    <a:pt x="6828893" y="3200400"/>
                  </a:lnTo>
                  <a:lnTo>
                    <a:pt x="6847818" y="3251200"/>
                  </a:lnTo>
                  <a:lnTo>
                    <a:pt x="6866411" y="3289300"/>
                  </a:lnTo>
                  <a:lnTo>
                    <a:pt x="6884671" y="3327400"/>
                  </a:lnTo>
                  <a:lnTo>
                    <a:pt x="6902595" y="3378200"/>
                  </a:lnTo>
                  <a:lnTo>
                    <a:pt x="6920183" y="3416300"/>
                  </a:lnTo>
                  <a:lnTo>
                    <a:pt x="6937432" y="3454400"/>
                  </a:lnTo>
                  <a:lnTo>
                    <a:pt x="6954340" y="3505200"/>
                  </a:lnTo>
                  <a:lnTo>
                    <a:pt x="6970906" y="3543300"/>
                  </a:lnTo>
                  <a:lnTo>
                    <a:pt x="6987129" y="3581400"/>
                  </a:lnTo>
                  <a:lnTo>
                    <a:pt x="7003005" y="3632200"/>
                  </a:lnTo>
                  <a:lnTo>
                    <a:pt x="7018534" y="3670300"/>
                  </a:lnTo>
                  <a:lnTo>
                    <a:pt x="7033714" y="3721100"/>
                  </a:lnTo>
                  <a:lnTo>
                    <a:pt x="7048543" y="3759200"/>
                  </a:lnTo>
                  <a:lnTo>
                    <a:pt x="7063020" y="3797300"/>
                  </a:lnTo>
                  <a:lnTo>
                    <a:pt x="7077142" y="3848100"/>
                  </a:lnTo>
                  <a:lnTo>
                    <a:pt x="7090908" y="3886200"/>
                  </a:lnTo>
                  <a:lnTo>
                    <a:pt x="7104316" y="3937000"/>
                  </a:lnTo>
                  <a:lnTo>
                    <a:pt x="7117365" y="3975100"/>
                  </a:lnTo>
                  <a:lnTo>
                    <a:pt x="7130053" y="4025900"/>
                  </a:lnTo>
                  <a:lnTo>
                    <a:pt x="7142377" y="4064000"/>
                  </a:lnTo>
                  <a:lnTo>
                    <a:pt x="7154337" y="4114800"/>
                  </a:lnTo>
                  <a:lnTo>
                    <a:pt x="7165930" y="4152900"/>
                  </a:lnTo>
                  <a:lnTo>
                    <a:pt x="7177155" y="4203700"/>
                  </a:lnTo>
                  <a:lnTo>
                    <a:pt x="7188010" y="4241800"/>
                  </a:lnTo>
                  <a:lnTo>
                    <a:pt x="7198493" y="4292600"/>
                  </a:lnTo>
                  <a:lnTo>
                    <a:pt x="7208602" y="4343400"/>
                  </a:lnTo>
                  <a:lnTo>
                    <a:pt x="7218337" y="4381500"/>
                  </a:lnTo>
                  <a:lnTo>
                    <a:pt x="7227695" y="4432300"/>
                  </a:lnTo>
                  <a:lnTo>
                    <a:pt x="7236674" y="4470400"/>
                  </a:lnTo>
                  <a:lnTo>
                    <a:pt x="7245272" y="4521200"/>
                  </a:lnTo>
                  <a:lnTo>
                    <a:pt x="7253488" y="4572000"/>
                  </a:lnTo>
                  <a:lnTo>
                    <a:pt x="7261321" y="4610100"/>
                  </a:lnTo>
                  <a:lnTo>
                    <a:pt x="7268768" y="4660900"/>
                  </a:lnTo>
                  <a:lnTo>
                    <a:pt x="7275828" y="4711700"/>
                  </a:lnTo>
                  <a:lnTo>
                    <a:pt x="7282498" y="4749800"/>
                  </a:lnTo>
                  <a:lnTo>
                    <a:pt x="7288778" y="4800600"/>
                  </a:lnTo>
                  <a:lnTo>
                    <a:pt x="7294665" y="4851400"/>
                  </a:lnTo>
                  <a:lnTo>
                    <a:pt x="7300158" y="4889500"/>
                  </a:lnTo>
                  <a:lnTo>
                    <a:pt x="7305255" y="4940300"/>
                  </a:lnTo>
                  <a:lnTo>
                    <a:pt x="7309954" y="4991100"/>
                  </a:lnTo>
                  <a:lnTo>
                    <a:pt x="7314253" y="5041900"/>
                  </a:lnTo>
                  <a:lnTo>
                    <a:pt x="7318151" y="5080000"/>
                  </a:lnTo>
                  <a:lnTo>
                    <a:pt x="7321647" y="5130800"/>
                  </a:lnTo>
                  <a:lnTo>
                    <a:pt x="7324737" y="5181600"/>
                  </a:lnTo>
                  <a:lnTo>
                    <a:pt x="7327422" y="5232400"/>
                  </a:lnTo>
                  <a:lnTo>
                    <a:pt x="7329698" y="5270500"/>
                  </a:lnTo>
                  <a:lnTo>
                    <a:pt x="7331564" y="5321300"/>
                  </a:lnTo>
                  <a:lnTo>
                    <a:pt x="7333018" y="5372100"/>
                  </a:lnTo>
                  <a:lnTo>
                    <a:pt x="7334059" y="5422900"/>
                  </a:lnTo>
                  <a:lnTo>
                    <a:pt x="7334685" y="5473700"/>
                  </a:lnTo>
                  <a:lnTo>
                    <a:pt x="7334894" y="5511800"/>
                  </a:lnTo>
                  <a:lnTo>
                    <a:pt x="7334685" y="5562600"/>
                  </a:lnTo>
                  <a:lnTo>
                    <a:pt x="7334059" y="5613400"/>
                  </a:lnTo>
                  <a:lnTo>
                    <a:pt x="7333018" y="5664200"/>
                  </a:lnTo>
                  <a:lnTo>
                    <a:pt x="7331564" y="5715000"/>
                  </a:lnTo>
                  <a:lnTo>
                    <a:pt x="7329698" y="5753100"/>
                  </a:lnTo>
                  <a:lnTo>
                    <a:pt x="7327422" y="5803900"/>
                  </a:lnTo>
                  <a:lnTo>
                    <a:pt x="7324737" y="5854700"/>
                  </a:lnTo>
                  <a:lnTo>
                    <a:pt x="7321647" y="5905500"/>
                  </a:lnTo>
                  <a:lnTo>
                    <a:pt x="7318151" y="5943600"/>
                  </a:lnTo>
                  <a:lnTo>
                    <a:pt x="7314253" y="5994400"/>
                  </a:lnTo>
                  <a:lnTo>
                    <a:pt x="7309954" y="6045200"/>
                  </a:lnTo>
                  <a:lnTo>
                    <a:pt x="7305255" y="6096000"/>
                  </a:lnTo>
                  <a:lnTo>
                    <a:pt x="7300158" y="6134100"/>
                  </a:lnTo>
                  <a:lnTo>
                    <a:pt x="7294665" y="6184900"/>
                  </a:lnTo>
                  <a:lnTo>
                    <a:pt x="7288778" y="6235700"/>
                  </a:lnTo>
                  <a:lnTo>
                    <a:pt x="7282498" y="6273800"/>
                  </a:lnTo>
                  <a:lnTo>
                    <a:pt x="7275828" y="6324600"/>
                  </a:lnTo>
                  <a:lnTo>
                    <a:pt x="7268768" y="6375400"/>
                  </a:lnTo>
                  <a:lnTo>
                    <a:pt x="7261321" y="6413500"/>
                  </a:lnTo>
                  <a:lnTo>
                    <a:pt x="7253488" y="6464300"/>
                  </a:lnTo>
                  <a:lnTo>
                    <a:pt x="7245272" y="6515100"/>
                  </a:lnTo>
                  <a:lnTo>
                    <a:pt x="7238962" y="6540500"/>
                  </a:lnTo>
                  <a:close/>
                </a:path>
              </a:pathLst>
            </a:custGeom>
            <a:solidFill>
              <a:srgbClr val="99A6B1">
                <a:alpha val="176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585493"/>
              <a:ext cx="6485890" cy="5701665"/>
            </a:xfrm>
            <a:custGeom>
              <a:avLst/>
              <a:gdLst/>
              <a:ahLst/>
              <a:cxnLst/>
              <a:rect l="l" t="t" r="r" b="b"/>
              <a:pathLst>
                <a:path w="6485890" h="5701665">
                  <a:moveTo>
                    <a:pt x="6371256" y="5701506"/>
                  </a:moveTo>
                  <a:lnTo>
                    <a:pt x="0" y="5701506"/>
                  </a:lnTo>
                  <a:lnTo>
                    <a:pt x="0" y="365686"/>
                  </a:lnTo>
                  <a:lnTo>
                    <a:pt x="37156" y="350161"/>
                  </a:lnTo>
                  <a:lnTo>
                    <a:pt x="79380" y="333003"/>
                  </a:lnTo>
                  <a:lnTo>
                    <a:pt x="121807" y="316247"/>
                  </a:lnTo>
                  <a:lnTo>
                    <a:pt x="164434" y="299894"/>
                  </a:lnTo>
                  <a:lnTo>
                    <a:pt x="207259" y="283947"/>
                  </a:lnTo>
                  <a:lnTo>
                    <a:pt x="250280" y="268409"/>
                  </a:lnTo>
                  <a:lnTo>
                    <a:pt x="293494" y="253282"/>
                  </a:lnTo>
                  <a:lnTo>
                    <a:pt x="336899" y="238567"/>
                  </a:lnTo>
                  <a:lnTo>
                    <a:pt x="380493" y="224269"/>
                  </a:lnTo>
                  <a:lnTo>
                    <a:pt x="424272" y="210388"/>
                  </a:lnTo>
                  <a:lnTo>
                    <a:pt x="468235" y="196927"/>
                  </a:lnTo>
                  <a:lnTo>
                    <a:pt x="512380" y="183889"/>
                  </a:lnTo>
                  <a:lnTo>
                    <a:pt x="556704" y="171276"/>
                  </a:lnTo>
                  <a:lnTo>
                    <a:pt x="601205" y="159090"/>
                  </a:lnTo>
                  <a:lnTo>
                    <a:pt x="645879" y="147334"/>
                  </a:lnTo>
                  <a:lnTo>
                    <a:pt x="690726" y="136010"/>
                  </a:lnTo>
                  <a:lnTo>
                    <a:pt x="735742" y="125120"/>
                  </a:lnTo>
                  <a:lnTo>
                    <a:pt x="780926" y="114668"/>
                  </a:lnTo>
                  <a:lnTo>
                    <a:pt x="826274" y="104654"/>
                  </a:lnTo>
                  <a:lnTo>
                    <a:pt x="871785" y="95082"/>
                  </a:lnTo>
                  <a:lnTo>
                    <a:pt x="917456" y="85954"/>
                  </a:lnTo>
                  <a:lnTo>
                    <a:pt x="963285" y="77272"/>
                  </a:lnTo>
                  <a:lnTo>
                    <a:pt x="1009270" y="69038"/>
                  </a:lnTo>
                  <a:lnTo>
                    <a:pt x="1055407" y="61256"/>
                  </a:lnTo>
                  <a:lnTo>
                    <a:pt x="1101695" y="53927"/>
                  </a:lnTo>
                  <a:lnTo>
                    <a:pt x="1148131" y="47053"/>
                  </a:lnTo>
                  <a:lnTo>
                    <a:pt x="1194713" y="40638"/>
                  </a:lnTo>
                  <a:lnTo>
                    <a:pt x="1241439" y="34683"/>
                  </a:lnTo>
                  <a:lnTo>
                    <a:pt x="1288306" y="29191"/>
                  </a:lnTo>
                  <a:lnTo>
                    <a:pt x="1335312" y="24164"/>
                  </a:lnTo>
                  <a:lnTo>
                    <a:pt x="1382454" y="19605"/>
                  </a:lnTo>
                  <a:lnTo>
                    <a:pt x="1429730" y="15515"/>
                  </a:lnTo>
                  <a:lnTo>
                    <a:pt x="1477139" y="11898"/>
                  </a:lnTo>
                  <a:lnTo>
                    <a:pt x="1524676" y="8756"/>
                  </a:lnTo>
                  <a:lnTo>
                    <a:pt x="1572341" y="6090"/>
                  </a:lnTo>
                  <a:lnTo>
                    <a:pt x="1620130" y="3904"/>
                  </a:lnTo>
                  <a:lnTo>
                    <a:pt x="1668042" y="2199"/>
                  </a:lnTo>
                  <a:lnTo>
                    <a:pt x="1716073" y="979"/>
                  </a:lnTo>
                  <a:lnTo>
                    <a:pt x="1764222" y="245"/>
                  </a:lnTo>
                  <a:lnTo>
                    <a:pt x="1812486" y="0"/>
                  </a:lnTo>
                  <a:lnTo>
                    <a:pt x="1860751" y="245"/>
                  </a:lnTo>
                  <a:lnTo>
                    <a:pt x="1908900" y="979"/>
                  </a:lnTo>
                  <a:lnTo>
                    <a:pt x="1956931" y="2199"/>
                  </a:lnTo>
                  <a:lnTo>
                    <a:pt x="2004843" y="3904"/>
                  </a:lnTo>
                  <a:lnTo>
                    <a:pt x="2052632" y="6090"/>
                  </a:lnTo>
                  <a:lnTo>
                    <a:pt x="2100297" y="8756"/>
                  </a:lnTo>
                  <a:lnTo>
                    <a:pt x="2147834" y="11898"/>
                  </a:lnTo>
                  <a:lnTo>
                    <a:pt x="2195242" y="15515"/>
                  </a:lnTo>
                  <a:lnTo>
                    <a:pt x="2242519" y="19605"/>
                  </a:lnTo>
                  <a:lnTo>
                    <a:pt x="2289661" y="24164"/>
                  </a:lnTo>
                  <a:lnTo>
                    <a:pt x="2336667" y="29191"/>
                  </a:lnTo>
                  <a:lnTo>
                    <a:pt x="2383534" y="34683"/>
                  </a:lnTo>
                  <a:lnTo>
                    <a:pt x="2430260" y="40638"/>
                  </a:lnTo>
                  <a:lnTo>
                    <a:pt x="2476842" y="47053"/>
                  </a:lnTo>
                  <a:lnTo>
                    <a:pt x="2523278" y="53927"/>
                  </a:lnTo>
                  <a:lnTo>
                    <a:pt x="2569566" y="61256"/>
                  </a:lnTo>
                  <a:lnTo>
                    <a:pt x="2615703" y="69038"/>
                  </a:lnTo>
                  <a:lnTo>
                    <a:pt x="2661687" y="77272"/>
                  </a:lnTo>
                  <a:lnTo>
                    <a:pt x="2707516" y="85954"/>
                  </a:lnTo>
                  <a:lnTo>
                    <a:pt x="2753187" y="95082"/>
                  </a:lnTo>
                  <a:lnTo>
                    <a:pt x="2798698" y="104654"/>
                  </a:lnTo>
                  <a:lnTo>
                    <a:pt x="2844047" y="114668"/>
                  </a:lnTo>
                  <a:lnTo>
                    <a:pt x="2889230" y="125120"/>
                  </a:lnTo>
                  <a:lnTo>
                    <a:pt x="2934247" y="136010"/>
                  </a:lnTo>
                  <a:lnTo>
                    <a:pt x="2979093" y="147334"/>
                  </a:lnTo>
                  <a:lnTo>
                    <a:pt x="3023768" y="159090"/>
                  </a:lnTo>
                  <a:lnTo>
                    <a:pt x="3068269" y="171276"/>
                  </a:lnTo>
                  <a:lnTo>
                    <a:pt x="3112593" y="183889"/>
                  </a:lnTo>
                  <a:lnTo>
                    <a:pt x="3156737" y="196927"/>
                  </a:lnTo>
                  <a:lnTo>
                    <a:pt x="3200701" y="210388"/>
                  </a:lnTo>
                  <a:lnTo>
                    <a:pt x="3244480" y="224269"/>
                  </a:lnTo>
                  <a:lnTo>
                    <a:pt x="3288074" y="238567"/>
                  </a:lnTo>
                  <a:lnTo>
                    <a:pt x="3331479" y="253282"/>
                  </a:lnTo>
                  <a:lnTo>
                    <a:pt x="3374693" y="268409"/>
                  </a:lnTo>
                  <a:lnTo>
                    <a:pt x="3417714" y="283947"/>
                  </a:lnTo>
                  <a:lnTo>
                    <a:pt x="3460539" y="299894"/>
                  </a:lnTo>
                  <a:lnTo>
                    <a:pt x="3503166" y="316247"/>
                  </a:lnTo>
                  <a:lnTo>
                    <a:pt x="3545593" y="333003"/>
                  </a:lnTo>
                  <a:lnTo>
                    <a:pt x="3587817" y="350161"/>
                  </a:lnTo>
                  <a:lnTo>
                    <a:pt x="3629836" y="367717"/>
                  </a:lnTo>
                  <a:lnTo>
                    <a:pt x="3671648" y="385671"/>
                  </a:lnTo>
                  <a:lnTo>
                    <a:pt x="3713250" y="404018"/>
                  </a:lnTo>
                  <a:lnTo>
                    <a:pt x="3754640" y="422758"/>
                  </a:lnTo>
                  <a:lnTo>
                    <a:pt x="3795815" y="441886"/>
                  </a:lnTo>
                  <a:lnTo>
                    <a:pt x="3836774" y="461402"/>
                  </a:lnTo>
                  <a:lnTo>
                    <a:pt x="3877513" y="481303"/>
                  </a:lnTo>
                  <a:lnTo>
                    <a:pt x="3918030" y="501586"/>
                  </a:lnTo>
                  <a:lnTo>
                    <a:pt x="3958324" y="522249"/>
                  </a:lnTo>
                  <a:lnTo>
                    <a:pt x="3998391" y="543290"/>
                  </a:lnTo>
                  <a:lnTo>
                    <a:pt x="4038230" y="564706"/>
                  </a:lnTo>
                  <a:lnTo>
                    <a:pt x="4077837" y="586495"/>
                  </a:lnTo>
                  <a:lnTo>
                    <a:pt x="4117211" y="608655"/>
                  </a:lnTo>
                  <a:lnTo>
                    <a:pt x="4156350" y="631183"/>
                  </a:lnTo>
                  <a:lnTo>
                    <a:pt x="4195250" y="654077"/>
                  </a:lnTo>
                  <a:lnTo>
                    <a:pt x="4233909" y="677334"/>
                  </a:lnTo>
                  <a:lnTo>
                    <a:pt x="4272326" y="700952"/>
                  </a:lnTo>
                  <a:lnTo>
                    <a:pt x="4310497" y="724929"/>
                  </a:lnTo>
                  <a:lnTo>
                    <a:pt x="4348421" y="749263"/>
                  </a:lnTo>
                  <a:lnTo>
                    <a:pt x="4386095" y="773950"/>
                  </a:lnTo>
                  <a:lnTo>
                    <a:pt x="4423517" y="798990"/>
                  </a:lnTo>
                  <a:lnTo>
                    <a:pt x="4460683" y="824378"/>
                  </a:lnTo>
                  <a:lnTo>
                    <a:pt x="4497593" y="850114"/>
                  </a:lnTo>
                  <a:lnTo>
                    <a:pt x="4534243" y="876194"/>
                  </a:lnTo>
                  <a:lnTo>
                    <a:pt x="4570632" y="902616"/>
                  </a:lnTo>
                  <a:lnTo>
                    <a:pt x="4606756" y="929378"/>
                  </a:lnTo>
                  <a:lnTo>
                    <a:pt x="4642614" y="956477"/>
                  </a:lnTo>
                  <a:lnTo>
                    <a:pt x="4678202" y="983912"/>
                  </a:lnTo>
                  <a:lnTo>
                    <a:pt x="4713520" y="1011679"/>
                  </a:lnTo>
                  <a:lnTo>
                    <a:pt x="4748564" y="1039777"/>
                  </a:lnTo>
                  <a:lnTo>
                    <a:pt x="4783332" y="1068203"/>
                  </a:lnTo>
                  <a:lnTo>
                    <a:pt x="4817821" y="1096954"/>
                  </a:lnTo>
                  <a:lnTo>
                    <a:pt x="4852030" y="1126029"/>
                  </a:lnTo>
                  <a:lnTo>
                    <a:pt x="4885956" y="1155425"/>
                  </a:lnTo>
                  <a:lnTo>
                    <a:pt x="4919596" y="1185139"/>
                  </a:lnTo>
                  <a:lnTo>
                    <a:pt x="4952949" y="1215169"/>
                  </a:lnTo>
                  <a:lnTo>
                    <a:pt x="4986011" y="1245513"/>
                  </a:lnTo>
                  <a:lnTo>
                    <a:pt x="5018781" y="1276169"/>
                  </a:lnTo>
                  <a:lnTo>
                    <a:pt x="5051255" y="1307134"/>
                  </a:lnTo>
                  <a:lnTo>
                    <a:pt x="5083433" y="1338405"/>
                  </a:lnTo>
                  <a:lnTo>
                    <a:pt x="5115311" y="1369981"/>
                  </a:lnTo>
                  <a:lnTo>
                    <a:pt x="5146887" y="1401859"/>
                  </a:lnTo>
                  <a:lnTo>
                    <a:pt x="5178158" y="1434037"/>
                  </a:lnTo>
                  <a:lnTo>
                    <a:pt x="5209123" y="1466512"/>
                  </a:lnTo>
                  <a:lnTo>
                    <a:pt x="5239779" y="1499281"/>
                  </a:lnTo>
                  <a:lnTo>
                    <a:pt x="5270123" y="1532344"/>
                  </a:lnTo>
                  <a:lnTo>
                    <a:pt x="5300153" y="1565696"/>
                  </a:lnTo>
                  <a:lnTo>
                    <a:pt x="5329868" y="1599336"/>
                  </a:lnTo>
                  <a:lnTo>
                    <a:pt x="5359263" y="1633262"/>
                  </a:lnTo>
                  <a:lnTo>
                    <a:pt x="5388338" y="1667471"/>
                  </a:lnTo>
                  <a:lnTo>
                    <a:pt x="5417089" y="1701960"/>
                  </a:lnTo>
                  <a:lnTo>
                    <a:pt x="5445515" y="1736728"/>
                  </a:lnTo>
                  <a:lnTo>
                    <a:pt x="5473613" y="1771772"/>
                  </a:lnTo>
                  <a:lnTo>
                    <a:pt x="5501380" y="1807090"/>
                  </a:lnTo>
                  <a:lnTo>
                    <a:pt x="5528815" y="1842679"/>
                  </a:lnTo>
                  <a:lnTo>
                    <a:pt x="5555914" y="1878536"/>
                  </a:lnTo>
                  <a:lnTo>
                    <a:pt x="5582676" y="1914661"/>
                  </a:lnTo>
                  <a:lnTo>
                    <a:pt x="5609099" y="1951049"/>
                  </a:lnTo>
                  <a:lnTo>
                    <a:pt x="5635179" y="1987699"/>
                  </a:lnTo>
                  <a:lnTo>
                    <a:pt x="5660914" y="2024609"/>
                  </a:lnTo>
                  <a:lnTo>
                    <a:pt x="5686303" y="2061776"/>
                  </a:lnTo>
                  <a:lnTo>
                    <a:pt x="5711342" y="2099197"/>
                  </a:lnTo>
                  <a:lnTo>
                    <a:pt x="5736029" y="2136871"/>
                  </a:lnTo>
                  <a:lnTo>
                    <a:pt x="5760363" y="2174795"/>
                  </a:lnTo>
                  <a:lnTo>
                    <a:pt x="5784340" y="2212966"/>
                  </a:lnTo>
                  <a:lnTo>
                    <a:pt x="5807958" y="2251383"/>
                  </a:lnTo>
                  <a:lnTo>
                    <a:pt x="5831216" y="2290042"/>
                  </a:lnTo>
                  <a:lnTo>
                    <a:pt x="5854109" y="2328943"/>
                  </a:lnTo>
                  <a:lnTo>
                    <a:pt x="5876637" y="2368081"/>
                  </a:lnTo>
                  <a:lnTo>
                    <a:pt x="5898797" y="2407455"/>
                  </a:lnTo>
                  <a:lnTo>
                    <a:pt x="5920586" y="2447062"/>
                  </a:lnTo>
                  <a:lnTo>
                    <a:pt x="5942002" y="2486901"/>
                  </a:lnTo>
                  <a:lnTo>
                    <a:pt x="5963043" y="2526968"/>
                  </a:lnTo>
                  <a:lnTo>
                    <a:pt x="5983706" y="2567262"/>
                  </a:lnTo>
                  <a:lnTo>
                    <a:pt x="6003989" y="2607779"/>
                  </a:lnTo>
                  <a:lnTo>
                    <a:pt x="6023890" y="2648519"/>
                  </a:lnTo>
                  <a:lnTo>
                    <a:pt x="6043406" y="2689477"/>
                  </a:lnTo>
                  <a:lnTo>
                    <a:pt x="6062535" y="2730652"/>
                  </a:lnTo>
                  <a:lnTo>
                    <a:pt x="6081274" y="2772042"/>
                  </a:lnTo>
                  <a:lnTo>
                    <a:pt x="6099622" y="2813644"/>
                  </a:lnTo>
                  <a:lnTo>
                    <a:pt x="6117575" y="2855456"/>
                  </a:lnTo>
                  <a:lnTo>
                    <a:pt x="6135131" y="2897475"/>
                  </a:lnTo>
                  <a:lnTo>
                    <a:pt x="6152289" y="2939699"/>
                  </a:lnTo>
                  <a:lnTo>
                    <a:pt x="6169045" y="2982126"/>
                  </a:lnTo>
                  <a:lnTo>
                    <a:pt x="6185398" y="3024753"/>
                  </a:lnTo>
                  <a:lnTo>
                    <a:pt x="6201345" y="3067579"/>
                  </a:lnTo>
                  <a:lnTo>
                    <a:pt x="6216883" y="3110600"/>
                  </a:lnTo>
                  <a:lnTo>
                    <a:pt x="6232010" y="3153814"/>
                  </a:lnTo>
                  <a:lnTo>
                    <a:pt x="6246725" y="3197219"/>
                  </a:lnTo>
                  <a:lnTo>
                    <a:pt x="6261024" y="3240812"/>
                  </a:lnTo>
                  <a:lnTo>
                    <a:pt x="6274904" y="3284592"/>
                  </a:lnTo>
                  <a:lnTo>
                    <a:pt x="6288365" y="3328555"/>
                  </a:lnTo>
                  <a:lnTo>
                    <a:pt x="6301403" y="3372700"/>
                  </a:lnTo>
                  <a:lnTo>
                    <a:pt x="6314016" y="3417023"/>
                  </a:lnTo>
                  <a:lnTo>
                    <a:pt x="6326202" y="3461524"/>
                  </a:lnTo>
                  <a:lnTo>
                    <a:pt x="6337958" y="3506199"/>
                  </a:lnTo>
                  <a:lnTo>
                    <a:pt x="6349282" y="3551046"/>
                  </a:lnTo>
                  <a:lnTo>
                    <a:pt x="6360172" y="3596062"/>
                  </a:lnTo>
                  <a:lnTo>
                    <a:pt x="6370625" y="3641245"/>
                  </a:lnTo>
                  <a:lnTo>
                    <a:pt x="6380638" y="3686594"/>
                  </a:lnTo>
                  <a:lnTo>
                    <a:pt x="6390210" y="3732105"/>
                  </a:lnTo>
                  <a:lnTo>
                    <a:pt x="6399339" y="3777776"/>
                  </a:lnTo>
                  <a:lnTo>
                    <a:pt x="6408021" y="3823605"/>
                  </a:lnTo>
                  <a:lnTo>
                    <a:pt x="6416254" y="3869589"/>
                  </a:lnTo>
                  <a:lnTo>
                    <a:pt x="6424036" y="3915726"/>
                  </a:lnTo>
                  <a:lnTo>
                    <a:pt x="6431366" y="3962014"/>
                  </a:lnTo>
                  <a:lnTo>
                    <a:pt x="6438239" y="4008450"/>
                  </a:lnTo>
                  <a:lnTo>
                    <a:pt x="6444654" y="4055033"/>
                  </a:lnTo>
                  <a:lnTo>
                    <a:pt x="6450609" y="4101758"/>
                  </a:lnTo>
                  <a:lnTo>
                    <a:pt x="6456101" y="4148625"/>
                  </a:lnTo>
                  <a:lnTo>
                    <a:pt x="6461128" y="4195631"/>
                  </a:lnTo>
                  <a:lnTo>
                    <a:pt x="6465687" y="4242773"/>
                  </a:lnTo>
                  <a:lnTo>
                    <a:pt x="6469777" y="4290050"/>
                  </a:lnTo>
                  <a:lnTo>
                    <a:pt x="6473394" y="4337458"/>
                  </a:lnTo>
                  <a:lnTo>
                    <a:pt x="6476537" y="4384996"/>
                  </a:lnTo>
                  <a:lnTo>
                    <a:pt x="6479202" y="4432660"/>
                  </a:lnTo>
                  <a:lnTo>
                    <a:pt x="6481389" y="4480449"/>
                  </a:lnTo>
                  <a:lnTo>
                    <a:pt x="6483093" y="4528361"/>
                  </a:lnTo>
                  <a:lnTo>
                    <a:pt x="6484314" y="4576393"/>
                  </a:lnTo>
                  <a:lnTo>
                    <a:pt x="6485048" y="4624542"/>
                  </a:lnTo>
                  <a:lnTo>
                    <a:pt x="6485293" y="4672806"/>
                  </a:lnTo>
                  <a:lnTo>
                    <a:pt x="6485048" y="4721070"/>
                  </a:lnTo>
                  <a:lnTo>
                    <a:pt x="6484314" y="4769219"/>
                  </a:lnTo>
                  <a:lnTo>
                    <a:pt x="6483093" y="4817251"/>
                  </a:lnTo>
                  <a:lnTo>
                    <a:pt x="6481389" y="4865162"/>
                  </a:lnTo>
                  <a:lnTo>
                    <a:pt x="6479202" y="4912951"/>
                  </a:lnTo>
                  <a:lnTo>
                    <a:pt x="6476537" y="4960616"/>
                  </a:lnTo>
                  <a:lnTo>
                    <a:pt x="6473394" y="5008154"/>
                  </a:lnTo>
                  <a:lnTo>
                    <a:pt x="6469777" y="5055562"/>
                  </a:lnTo>
                  <a:lnTo>
                    <a:pt x="6465687" y="5102838"/>
                  </a:lnTo>
                  <a:lnTo>
                    <a:pt x="6461128" y="5149981"/>
                  </a:lnTo>
                  <a:lnTo>
                    <a:pt x="6456101" y="5196986"/>
                  </a:lnTo>
                  <a:lnTo>
                    <a:pt x="6450609" y="5243853"/>
                  </a:lnTo>
                  <a:lnTo>
                    <a:pt x="6444654" y="5290579"/>
                  </a:lnTo>
                  <a:lnTo>
                    <a:pt x="6438239" y="5337161"/>
                  </a:lnTo>
                  <a:lnTo>
                    <a:pt x="6431366" y="5383597"/>
                  </a:lnTo>
                  <a:lnTo>
                    <a:pt x="6424036" y="5429885"/>
                  </a:lnTo>
                  <a:lnTo>
                    <a:pt x="6416254" y="5476023"/>
                  </a:lnTo>
                  <a:lnTo>
                    <a:pt x="6408021" y="5522007"/>
                  </a:lnTo>
                  <a:lnTo>
                    <a:pt x="6399339" y="5567836"/>
                  </a:lnTo>
                  <a:lnTo>
                    <a:pt x="6390210" y="5613507"/>
                  </a:lnTo>
                  <a:lnTo>
                    <a:pt x="6380638" y="5659018"/>
                  </a:lnTo>
                  <a:lnTo>
                    <a:pt x="6371256" y="5701506"/>
                  </a:lnTo>
                  <a:close/>
                </a:path>
              </a:pathLst>
            </a:custGeom>
            <a:solidFill>
              <a:srgbClr val="185C62">
                <a:alpha val="176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68811" y="4722649"/>
              <a:ext cx="8772525" cy="2209800"/>
            </a:xfrm>
            <a:custGeom>
              <a:avLst/>
              <a:gdLst/>
              <a:ahLst/>
              <a:cxnLst/>
              <a:rect l="l" t="t" r="r" b="b"/>
              <a:pathLst>
                <a:path w="8772525" h="2209800">
                  <a:moveTo>
                    <a:pt x="8286213" y="2209799"/>
                  </a:moveTo>
                  <a:lnTo>
                    <a:pt x="485834" y="2209799"/>
                  </a:lnTo>
                  <a:lnTo>
                    <a:pt x="437815" y="2207423"/>
                  </a:lnTo>
                  <a:lnTo>
                    <a:pt x="390610" y="2200382"/>
                  </a:lnTo>
                  <a:lnTo>
                    <a:pt x="344536" y="2188809"/>
                  </a:lnTo>
                  <a:lnTo>
                    <a:pt x="299913" y="2172834"/>
                  </a:lnTo>
                  <a:lnTo>
                    <a:pt x="257059" y="2152591"/>
                  </a:lnTo>
                  <a:lnTo>
                    <a:pt x="216293" y="2128211"/>
                  </a:lnTo>
                  <a:lnTo>
                    <a:pt x="177933" y="2099825"/>
                  </a:lnTo>
                  <a:lnTo>
                    <a:pt x="142297" y="2067567"/>
                  </a:lnTo>
                  <a:lnTo>
                    <a:pt x="110024" y="2031947"/>
                  </a:lnTo>
                  <a:lnTo>
                    <a:pt x="81625" y="1993605"/>
                  </a:lnTo>
                  <a:lnTo>
                    <a:pt x="57234" y="1952857"/>
                  </a:lnTo>
                  <a:lnTo>
                    <a:pt x="36981" y="1910022"/>
                  </a:lnTo>
                  <a:lnTo>
                    <a:pt x="21000" y="1865420"/>
                  </a:lnTo>
                  <a:lnTo>
                    <a:pt x="9421" y="1819367"/>
                  </a:lnTo>
                  <a:lnTo>
                    <a:pt x="2377" y="1772183"/>
                  </a:lnTo>
                  <a:lnTo>
                    <a:pt x="0" y="1724186"/>
                  </a:lnTo>
                  <a:lnTo>
                    <a:pt x="0" y="485612"/>
                  </a:lnTo>
                  <a:lnTo>
                    <a:pt x="2377" y="437616"/>
                  </a:lnTo>
                  <a:lnTo>
                    <a:pt x="9421" y="390432"/>
                  </a:lnTo>
                  <a:lnTo>
                    <a:pt x="21000" y="344379"/>
                  </a:lnTo>
                  <a:lnTo>
                    <a:pt x="36981" y="299776"/>
                  </a:lnTo>
                  <a:lnTo>
                    <a:pt x="57234" y="256942"/>
                  </a:lnTo>
                  <a:lnTo>
                    <a:pt x="81625" y="216194"/>
                  </a:lnTo>
                  <a:lnTo>
                    <a:pt x="110024" y="177851"/>
                  </a:lnTo>
                  <a:lnTo>
                    <a:pt x="142297" y="142232"/>
                  </a:lnTo>
                  <a:lnTo>
                    <a:pt x="177933" y="109974"/>
                  </a:lnTo>
                  <a:lnTo>
                    <a:pt x="216293" y="81588"/>
                  </a:lnTo>
                  <a:lnTo>
                    <a:pt x="257059" y="57208"/>
                  </a:lnTo>
                  <a:lnTo>
                    <a:pt x="299913" y="36965"/>
                  </a:lnTo>
                  <a:lnTo>
                    <a:pt x="344536" y="20990"/>
                  </a:lnTo>
                  <a:lnTo>
                    <a:pt x="390610" y="9417"/>
                  </a:lnTo>
                  <a:lnTo>
                    <a:pt x="437815" y="2376"/>
                  </a:lnTo>
                  <a:lnTo>
                    <a:pt x="485834" y="0"/>
                  </a:lnTo>
                  <a:lnTo>
                    <a:pt x="8286213" y="0"/>
                  </a:lnTo>
                  <a:lnTo>
                    <a:pt x="8334231" y="2376"/>
                  </a:lnTo>
                  <a:lnTo>
                    <a:pt x="8381437" y="9417"/>
                  </a:lnTo>
                  <a:lnTo>
                    <a:pt x="8427510" y="20990"/>
                  </a:lnTo>
                  <a:lnTo>
                    <a:pt x="8472133" y="36965"/>
                  </a:lnTo>
                  <a:lnTo>
                    <a:pt x="8514987" y="57208"/>
                  </a:lnTo>
                  <a:lnTo>
                    <a:pt x="8555754" y="81588"/>
                  </a:lnTo>
                  <a:lnTo>
                    <a:pt x="8594114" y="109974"/>
                  </a:lnTo>
                  <a:lnTo>
                    <a:pt x="8629749" y="142232"/>
                  </a:lnTo>
                  <a:lnTo>
                    <a:pt x="8662022" y="177851"/>
                  </a:lnTo>
                  <a:lnTo>
                    <a:pt x="8690421" y="216194"/>
                  </a:lnTo>
                  <a:lnTo>
                    <a:pt x="8714812" y="256942"/>
                  </a:lnTo>
                  <a:lnTo>
                    <a:pt x="8735064" y="299776"/>
                  </a:lnTo>
                  <a:lnTo>
                    <a:pt x="8751046" y="344379"/>
                  </a:lnTo>
                  <a:lnTo>
                    <a:pt x="8762625" y="390432"/>
                  </a:lnTo>
                  <a:lnTo>
                    <a:pt x="8769669" y="437616"/>
                  </a:lnTo>
                  <a:lnTo>
                    <a:pt x="8772046" y="485612"/>
                  </a:lnTo>
                  <a:lnTo>
                    <a:pt x="8772046" y="1724186"/>
                  </a:lnTo>
                  <a:lnTo>
                    <a:pt x="8769669" y="1772183"/>
                  </a:lnTo>
                  <a:lnTo>
                    <a:pt x="8762625" y="1819367"/>
                  </a:lnTo>
                  <a:lnTo>
                    <a:pt x="8751046" y="1865420"/>
                  </a:lnTo>
                  <a:lnTo>
                    <a:pt x="8735064" y="1910022"/>
                  </a:lnTo>
                  <a:lnTo>
                    <a:pt x="8714812" y="1952857"/>
                  </a:lnTo>
                  <a:lnTo>
                    <a:pt x="8690421" y="1993605"/>
                  </a:lnTo>
                  <a:lnTo>
                    <a:pt x="8662022" y="2031947"/>
                  </a:lnTo>
                  <a:lnTo>
                    <a:pt x="8629749" y="2067567"/>
                  </a:lnTo>
                  <a:lnTo>
                    <a:pt x="8594114" y="2099825"/>
                  </a:lnTo>
                  <a:lnTo>
                    <a:pt x="8555754" y="2128211"/>
                  </a:lnTo>
                  <a:lnTo>
                    <a:pt x="8514987" y="2152591"/>
                  </a:lnTo>
                  <a:lnTo>
                    <a:pt x="8472133" y="2172834"/>
                  </a:lnTo>
                  <a:lnTo>
                    <a:pt x="8427510" y="2188809"/>
                  </a:lnTo>
                  <a:lnTo>
                    <a:pt x="8381437" y="2200382"/>
                  </a:lnTo>
                  <a:lnTo>
                    <a:pt x="8334231" y="2207423"/>
                  </a:lnTo>
                  <a:lnTo>
                    <a:pt x="8286213" y="2209799"/>
                  </a:lnTo>
                  <a:close/>
                </a:path>
              </a:pathLst>
            </a:custGeom>
            <a:solidFill>
              <a:srgbClr val="FAD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51666"/>
              <a:ext cx="6624593" cy="5335333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333638" y="1644233"/>
            <a:ext cx="488315" cy="508000"/>
          </a:xfrm>
          <a:custGeom>
            <a:avLst/>
            <a:gdLst/>
            <a:ahLst/>
            <a:cxnLst/>
            <a:rect l="l" t="t" r="r" b="b"/>
            <a:pathLst>
              <a:path w="488315" h="508000">
                <a:moveTo>
                  <a:pt x="345681" y="235499"/>
                </a:moveTo>
                <a:lnTo>
                  <a:pt x="396270" y="85061"/>
                </a:lnTo>
                <a:lnTo>
                  <a:pt x="377360" y="81893"/>
                </a:lnTo>
                <a:lnTo>
                  <a:pt x="366627" y="80154"/>
                </a:lnTo>
                <a:lnTo>
                  <a:pt x="361842" y="79417"/>
                </a:lnTo>
                <a:lnTo>
                  <a:pt x="305841" y="74752"/>
                </a:lnTo>
                <a:lnTo>
                  <a:pt x="250948" y="77978"/>
                </a:lnTo>
                <a:lnTo>
                  <a:pt x="197646" y="90227"/>
                </a:lnTo>
                <a:lnTo>
                  <a:pt x="146416" y="112635"/>
                </a:lnTo>
                <a:lnTo>
                  <a:pt x="103129" y="140556"/>
                </a:lnTo>
                <a:lnTo>
                  <a:pt x="65327" y="174173"/>
                </a:lnTo>
                <a:lnTo>
                  <a:pt x="34430" y="214264"/>
                </a:lnTo>
                <a:lnTo>
                  <a:pt x="11857" y="261605"/>
                </a:lnTo>
                <a:lnTo>
                  <a:pt x="1535" y="304559"/>
                </a:lnTo>
                <a:lnTo>
                  <a:pt x="0" y="347266"/>
                </a:lnTo>
                <a:lnTo>
                  <a:pt x="6296" y="389606"/>
                </a:lnTo>
                <a:lnTo>
                  <a:pt x="12863" y="410470"/>
                </a:lnTo>
                <a:lnTo>
                  <a:pt x="40106" y="329458"/>
                </a:lnTo>
                <a:lnTo>
                  <a:pt x="60845" y="284561"/>
                </a:lnTo>
                <a:lnTo>
                  <a:pt x="83435" y="253022"/>
                </a:lnTo>
                <a:lnTo>
                  <a:pt x="141201" y="203975"/>
                </a:lnTo>
                <a:lnTo>
                  <a:pt x="175365" y="185697"/>
                </a:lnTo>
                <a:lnTo>
                  <a:pt x="213526" y="170917"/>
                </a:lnTo>
                <a:lnTo>
                  <a:pt x="252690" y="161113"/>
                </a:lnTo>
                <a:lnTo>
                  <a:pt x="292786" y="156072"/>
                </a:lnTo>
                <a:lnTo>
                  <a:pt x="333737" y="155582"/>
                </a:lnTo>
                <a:lnTo>
                  <a:pt x="336298" y="155672"/>
                </a:lnTo>
                <a:lnTo>
                  <a:pt x="338666" y="155893"/>
                </a:lnTo>
                <a:lnTo>
                  <a:pt x="341022" y="156294"/>
                </a:lnTo>
                <a:lnTo>
                  <a:pt x="342242" y="156669"/>
                </a:lnTo>
                <a:lnTo>
                  <a:pt x="343067" y="157473"/>
                </a:lnTo>
                <a:lnTo>
                  <a:pt x="345677" y="159049"/>
                </a:lnTo>
                <a:lnTo>
                  <a:pt x="316393" y="246130"/>
                </a:lnTo>
                <a:lnTo>
                  <a:pt x="344827" y="235740"/>
                </a:lnTo>
                <a:lnTo>
                  <a:pt x="345681" y="235499"/>
                </a:lnTo>
                <a:close/>
              </a:path>
              <a:path w="488315" h="508000">
                <a:moveTo>
                  <a:pt x="69560" y="507292"/>
                </a:moveTo>
                <a:lnTo>
                  <a:pt x="58324" y="471800"/>
                </a:lnTo>
                <a:lnTo>
                  <a:pt x="55559" y="466981"/>
                </a:lnTo>
                <a:lnTo>
                  <a:pt x="36410" y="420758"/>
                </a:lnTo>
                <a:lnTo>
                  <a:pt x="31609" y="374887"/>
                </a:lnTo>
                <a:lnTo>
                  <a:pt x="40106" y="329458"/>
                </a:lnTo>
                <a:lnTo>
                  <a:pt x="12863" y="410470"/>
                </a:lnTo>
                <a:lnTo>
                  <a:pt x="19469" y="431458"/>
                </a:lnTo>
                <a:lnTo>
                  <a:pt x="26706" y="447834"/>
                </a:lnTo>
                <a:lnTo>
                  <a:pt x="34982" y="463807"/>
                </a:lnTo>
                <a:lnTo>
                  <a:pt x="52626" y="495264"/>
                </a:lnTo>
                <a:lnTo>
                  <a:pt x="55628" y="500711"/>
                </a:lnTo>
                <a:lnTo>
                  <a:pt x="60501" y="504653"/>
                </a:lnTo>
                <a:lnTo>
                  <a:pt x="69085" y="507540"/>
                </a:lnTo>
                <a:lnTo>
                  <a:pt x="69560" y="507292"/>
                </a:lnTo>
                <a:close/>
              </a:path>
              <a:path w="488315" h="508000">
                <a:moveTo>
                  <a:pt x="316393" y="246130"/>
                </a:moveTo>
                <a:lnTo>
                  <a:pt x="345677" y="159049"/>
                </a:lnTo>
                <a:lnTo>
                  <a:pt x="339172" y="161798"/>
                </a:lnTo>
                <a:lnTo>
                  <a:pt x="333564" y="163801"/>
                </a:lnTo>
                <a:lnTo>
                  <a:pt x="288798" y="186528"/>
                </a:lnTo>
                <a:lnTo>
                  <a:pt x="259486" y="217532"/>
                </a:lnTo>
                <a:lnTo>
                  <a:pt x="259193" y="232432"/>
                </a:lnTo>
                <a:lnTo>
                  <a:pt x="264213" y="247338"/>
                </a:lnTo>
                <a:lnTo>
                  <a:pt x="266739" y="252127"/>
                </a:lnTo>
                <a:lnTo>
                  <a:pt x="265809" y="258745"/>
                </a:lnTo>
                <a:lnTo>
                  <a:pt x="266522" y="265218"/>
                </a:lnTo>
                <a:lnTo>
                  <a:pt x="271707" y="269654"/>
                </a:lnTo>
                <a:lnTo>
                  <a:pt x="276277" y="264808"/>
                </a:lnTo>
                <a:lnTo>
                  <a:pt x="280825" y="262398"/>
                </a:lnTo>
                <a:lnTo>
                  <a:pt x="312340" y="247611"/>
                </a:lnTo>
                <a:lnTo>
                  <a:pt x="316393" y="246130"/>
                </a:lnTo>
                <a:close/>
              </a:path>
              <a:path w="488315" h="508000">
                <a:moveTo>
                  <a:pt x="482048" y="207767"/>
                </a:moveTo>
                <a:lnTo>
                  <a:pt x="484564" y="199770"/>
                </a:lnTo>
                <a:lnTo>
                  <a:pt x="487692" y="181506"/>
                </a:lnTo>
                <a:lnTo>
                  <a:pt x="487428" y="163672"/>
                </a:lnTo>
                <a:lnTo>
                  <a:pt x="454096" y="100610"/>
                </a:lnTo>
                <a:lnTo>
                  <a:pt x="412516" y="44123"/>
                </a:lnTo>
                <a:lnTo>
                  <a:pt x="384439" y="13998"/>
                </a:lnTo>
                <a:lnTo>
                  <a:pt x="374371" y="5446"/>
                </a:lnTo>
                <a:lnTo>
                  <a:pt x="367969" y="0"/>
                </a:lnTo>
                <a:lnTo>
                  <a:pt x="365509" y="14821"/>
                </a:lnTo>
                <a:lnTo>
                  <a:pt x="364006" y="28267"/>
                </a:lnTo>
                <a:lnTo>
                  <a:pt x="365355" y="40737"/>
                </a:lnTo>
                <a:lnTo>
                  <a:pt x="371448" y="52629"/>
                </a:lnTo>
                <a:lnTo>
                  <a:pt x="377043" y="59886"/>
                </a:lnTo>
                <a:lnTo>
                  <a:pt x="396270" y="85061"/>
                </a:lnTo>
                <a:lnTo>
                  <a:pt x="345681" y="235499"/>
                </a:lnTo>
                <a:lnTo>
                  <a:pt x="378097" y="226321"/>
                </a:lnTo>
                <a:lnTo>
                  <a:pt x="411961" y="218886"/>
                </a:lnTo>
                <a:lnTo>
                  <a:pt x="425111" y="216900"/>
                </a:lnTo>
                <a:lnTo>
                  <a:pt x="438429" y="215751"/>
                </a:lnTo>
                <a:lnTo>
                  <a:pt x="451820" y="215048"/>
                </a:lnTo>
                <a:lnTo>
                  <a:pt x="465194" y="214399"/>
                </a:lnTo>
                <a:lnTo>
                  <a:pt x="473629" y="213721"/>
                </a:lnTo>
                <a:lnTo>
                  <a:pt x="478825" y="211964"/>
                </a:lnTo>
                <a:lnTo>
                  <a:pt x="482048" y="207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3638" y="2899548"/>
            <a:ext cx="488315" cy="508000"/>
          </a:xfrm>
          <a:custGeom>
            <a:avLst/>
            <a:gdLst/>
            <a:ahLst/>
            <a:cxnLst/>
            <a:rect l="l" t="t" r="r" b="b"/>
            <a:pathLst>
              <a:path w="488315" h="508000">
                <a:moveTo>
                  <a:pt x="345681" y="235499"/>
                </a:moveTo>
                <a:lnTo>
                  <a:pt x="396270" y="85061"/>
                </a:lnTo>
                <a:lnTo>
                  <a:pt x="377360" y="81893"/>
                </a:lnTo>
                <a:lnTo>
                  <a:pt x="366627" y="80154"/>
                </a:lnTo>
                <a:lnTo>
                  <a:pt x="361842" y="79417"/>
                </a:lnTo>
                <a:lnTo>
                  <a:pt x="305841" y="74752"/>
                </a:lnTo>
                <a:lnTo>
                  <a:pt x="250948" y="77978"/>
                </a:lnTo>
                <a:lnTo>
                  <a:pt x="197646" y="90227"/>
                </a:lnTo>
                <a:lnTo>
                  <a:pt x="146416" y="112635"/>
                </a:lnTo>
                <a:lnTo>
                  <a:pt x="103129" y="140556"/>
                </a:lnTo>
                <a:lnTo>
                  <a:pt x="65327" y="174173"/>
                </a:lnTo>
                <a:lnTo>
                  <a:pt x="34430" y="214264"/>
                </a:lnTo>
                <a:lnTo>
                  <a:pt x="11857" y="261606"/>
                </a:lnTo>
                <a:lnTo>
                  <a:pt x="1535" y="304559"/>
                </a:lnTo>
                <a:lnTo>
                  <a:pt x="0" y="347266"/>
                </a:lnTo>
                <a:lnTo>
                  <a:pt x="6296" y="389606"/>
                </a:lnTo>
                <a:lnTo>
                  <a:pt x="12863" y="410470"/>
                </a:lnTo>
                <a:lnTo>
                  <a:pt x="40106" y="329458"/>
                </a:lnTo>
                <a:lnTo>
                  <a:pt x="60845" y="284561"/>
                </a:lnTo>
                <a:lnTo>
                  <a:pt x="83435" y="253022"/>
                </a:lnTo>
                <a:lnTo>
                  <a:pt x="141201" y="203975"/>
                </a:lnTo>
                <a:lnTo>
                  <a:pt x="175365" y="185697"/>
                </a:lnTo>
                <a:lnTo>
                  <a:pt x="213526" y="170917"/>
                </a:lnTo>
                <a:lnTo>
                  <a:pt x="252690" y="161113"/>
                </a:lnTo>
                <a:lnTo>
                  <a:pt x="292786" y="156072"/>
                </a:lnTo>
                <a:lnTo>
                  <a:pt x="333737" y="155582"/>
                </a:lnTo>
                <a:lnTo>
                  <a:pt x="336298" y="155672"/>
                </a:lnTo>
                <a:lnTo>
                  <a:pt x="338666" y="155893"/>
                </a:lnTo>
                <a:lnTo>
                  <a:pt x="341022" y="156294"/>
                </a:lnTo>
                <a:lnTo>
                  <a:pt x="342242" y="156669"/>
                </a:lnTo>
                <a:lnTo>
                  <a:pt x="343067" y="157473"/>
                </a:lnTo>
                <a:lnTo>
                  <a:pt x="345677" y="159049"/>
                </a:lnTo>
                <a:lnTo>
                  <a:pt x="316393" y="246130"/>
                </a:lnTo>
                <a:lnTo>
                  <a:pt x="344827" y="235740"/>
                </a:lnTo>
                <a:lnTo>
                  <a:pt x="345681" y="235499"/>
                </a:lnTo>
                <a:close/>
              </a:path>
              <a:path w="488315" h="508000">
                <a:moveTo>
                  <a:pt x="69560" y="507292"/>
                </a:moveTo>
                <a:lnTo>
                  <a:pt x="58324" y="471800"/>
                </a:lnTo>
                <a:lnTo>
                  <a:pt x="55559" y="466981"/>
                </a:lnTo>
                <a:lnTo>
                  <a:pt x="36410" y="420758"/>
                </a:lnTo>
                <a:lnTo>
                  <a:pt x="31609" y="374887"/>
                </a:lnTo>
                <a:lnTo>
                  <a:pt x="40106" y="329458"/>
                </a:lnTo>
                <a:lnTo>
                  <a:pt x="12863" y="410470"/>
                </a:lnTo>
                <a:lnTo>
                  <a:pt x="19469" y="431458"/>
                </a:lnTo>
                <a:lnTo>
                  <a:pt x="26706" y="447834"/>
                </a:lnTo>
                <a:lnTo>
                  <a:pt x="34982" y="463807"/>
                </a:lnTo>
                <a:lnTo>
                  <a:pt x="52626" y="495264"/>
                </a:lnTo>
                <a:lnTo>
                  <a:pt x="55628" y="500711"/>
                </a:lnTo>
                <a:lnTo>
                  <a:pt x="60502" y="504654"/>
                </a:lnTo>
                <a:lnTo>
                  <a:pt x="69084" y="507540"/>
                </a:lnTo>
                <a:lnTo>
                  <a:pt x="69560" y="507292"/>
                </a:lnTo>
                <a:close/>
              </a:path>
              <a:path w="488315" h="508000">
                <a:moveTo>
                  <a:pt x="316393" y="246130"/>
                </a:moveTo>
                <a:lnTo>
                  <a:pt x="345677" y="159049"/>
                </a:lnTo>
                <a:lnTo>
                  <a:pt x="339172" y="161798"/>
                </a:lnTo>
                <a:lnTo>
                  <a:pt x="333564" y="163801"/>
                </a:lnTo>
                <a:lnTo>
                  <a:pt x="288798" y="186528"/>
                </a:lnTo>
                <a:lnTo>
                  <a:pt x="259486" y="217532"/>
                </a:lnTo>
                <a:lnTo>
                  <a:pt x="259193" y="232432"/>
                </a:lnTo>
                <a:lnTo>
                  <a:pt x="264213" y="247338"/>
                </a:lnTo>
                <a:lnTo>
                  <a:pt x="266739" y="252127"/>
                </a:lnTo>
                <a:lnTo>
                  <a:pt x="265809" y="258745"/>
                </a:lnTo>
                <a:lnTo>
                  <a:pt x="266522" y="265218"/>
                </a:lnTo>
                <a:lnTo>
                  <a:pt x="271707" y="269654"/>
                </a:lnTo>
                <a:lnTo>
                  <a:pt x="276277" y="264808"/>
                </a:lnTo>
                <a:lnTo>
                  <a:pt x="280825" y="262398"/>
                </a:lnTo>
                <a:lnTo>
                  <a:pt x="312340" y="247611"/>
                </a:lnTo>
                <a:lnTo>
                  <a:pt x="316393" y="246130"/>
                </a:lnTo>
                <a:close/>
              </a:path>
              <a:path w="488315" h="508000">
                <a:moveTo>
                  <a:pt x="482048" y="207767"/>
                </a:moveTo>
                <a:lnTo>
                  <a:pt x="484564" y="199770"/>
                </a:lnTo>
                <a:lnTo>
                  <a:pt x="487692" y="181506"/>
                </a:lnTo>
                <a:lnTo>
                  <a:pt x="487428" y="163672"/>
                </a:lnTo>
                <a:lnTo>
                  <a:pt x="454096" y="100610"/>
                </a:lnTo>
                <a:lnTo>
                  <a:pt x="412516" y="44123"/>
                </a:lnTo>
                <a:lnTo>
                  <a:pt x="384439" y="13998"/>
                </a:lnTo>
                <a:lnTo>
                  <a:pt x="374371" y="5446"/>
                </a:lnTo>
                <a:lnTo>
                  <a:pt x="367969" y="0"/>
                </a:lnTo>
                <a:lnTo>
                  <a:pt x="365509" y="14821"/>
                </a:lnTo>
                <a:lnTo>
                  <a:pt x="364006" y="28267"/>
                </a:lnTo>
                <a:lnTo>
                  <a:pt x="365355" y="40737"/>
                </a:lnTo>
                <a:lnTo>
                  <a:pt x="371448" y="52629"/>
                </a:lnTo>
                <a:lnTo>
                  <a:pt x="377043" y="59886"/>
                </a:lnTo>
                <a:lnTo>
                  <a:pt x="396270" y="85061"/>
                </a:lnTo>
                <a:lnTo>
                  <a:pt x="345681" y="235499"/>
                </a:lnTo>
                <a:lnTo>
                  <a:pt x="378097" y="226321"/>
                </a:lnTo>
                <a:lnTo>
                  <a:pt x="411961" y="218886"/>
                </a:lnTo>
                <a:lnTo>
                  <a:pt x="425111" y="216900"/>
                </a:lnTo>
                <a:lnTo>
                  <a:pt x="438429" y="215751"/>
                </a:lnTo>
                <a:lnTo>
                  <a:pt x="451820" y="215048"/>
                </a:lnTo>
                <a:lnTo>
                  <a:pt x="465194" y="214399"/>
                </a:lnTo>
                <a:lnTo>
                  <a:pt x="473629" y="213721"/>
                </a:lnTo>
                <a:lnTo>
                  <a:pt x="478825" y="211964"/>
                </a:lnTo>
                <a:lnTo>
                  <a:pt x="482048" y="207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3638" y="4007299"/>
            <a:ext cx="488315" cy="508000"/>
          </a:xfrm>
          <a:custGeom>
            <a:avLst/>
            <a:gdLst/>
            <a:ahLst/>
            <a:cxnLst/>
            <a:rect l="l" t="t" r="r" b="b"/>
            <a:pathLst>
              <a:path w="488315" h="508000">
                <a:moveTo>
                  <a:pt x="345681" y="235499"/>
                </a:moveTo>
                <a:lnTo>
                  <a:pt x="396270" y="85061"/>
                </a:lnTo>
                <a:lnTo>
                  <a:pt x="377360" y="81893"/>
                </a:lnTo>
                <a:lnTo>
                  <a:pt x="366627" y="80154"/>
                </a:lnTo>
                <a:lnTo>
                  <a:pt x="361842" y="79417"/>
                </a:lnTo>
                <a:lnTo>
                  <a:pt x="305841" y="74752"/>
                </a:lnTo>
                <a:lnTo>
                  <a:pt x="250948" y="77978"/>
                </a:lnTo>
                <a:lnTo>
                  <a:pt x="197646" y="90227"/>
                </a:lnTo>
                <a:lnTo>
                  <a:pt x="146416" y="112635"/>
                </a:lnTo>
                <a:lnTo>
                  <a:pt x="103129" y="140556"/>
                </a:lnTo>
                <a:lnTo>
                  <a:pt x="65327" y="174173"/>
                </a:lnTo>
                <a:lnTo>
                  <a:pt x="34430" y="214264"/>
                </a:lnTo>
                <a:lnTo>
                  <a:pt x="11857" y="261605"/>
                </a:lnTo>
                <a:lnTo>
                  <a:pt x="1535" y="304559"/>
                </a:lnTo>
                <a:lnTo>
                  <a:pt x="0" y="347266"/>
                </a:lnTo>
                <a:lnTo>
                  <a:pt x="6296" y="389606"/>
                </a:lnTo>
                <a:lnTo>
                  <a:pt x="12863" y="410470"/>
                </a:lnTo>
                <a:lnTo>
                  <a:pt x="40106" y="329458"/>
                </a:lnTo>
                <a:lnTo>
                  <a:pt x="60845" y="284561"/>
                </a:lnTo>
                <a:lnTo>
                  <a:pt x="83435" y="253022"/>
                </a:lnTo>
                <a:lnTo>
                  <a:pt x="141201" y="203975"/>
                </a:lnTo>
                <a:lnTo>
                  <a:pt x="175365" y="185697"/>
                </a:lnTo>
                <a:lnTo>
                  <a:pt x="213526" y="170917"/>
                </a:lnTo>
                <a:lnTo>
                  <a:pt x="252690" y="161113"/>
                </a:lnTo>
                <a:lnTo>
                  <a:pt x="292786" y="156072"/>
                </a:lnTo>
                <a:lnTo>
                  <a:pt x="333737" y="155582"/>
                </a:lnTo>
                <a:lnTo>
                  <a:pt x="336298" y="155672"/>
                </a:lnTo>
                <a:lnTo>
                  <a:pt x="338666" y="155893"/>
                </a:lnTo>
                <a:lnTo>
                  <a:pt x="341022" y="156294"/>
                </a:lnTo>
                <a:lnTo>
                  <a:pt x="342242" y="156669"/>
                </a:lnTo>
                <a:lnTo>
                  <a:pt x="343067" y="157473"/>
                </a:lnTo>
                <a:lnTo>
                  <a:pt x="345677" y="159049"/>
                </a:lnTo>
                <a:lnTo>
                  <a:pt x="316393" y="246130"/>
                </a:lnTo>
                <a:lnTo>
                  <a:pt x="344827" y="235740"/>
                </a:lnTo>
                <a:lnTo>
                  <a:pt x="345681" y="235499"/>
                </a:lnTo>
                <a:close/>
              </a:path>
              <a:path w="488315" h="508000">
                <a:moveTo>
                  <a:pt x="69560" y="507292"/>
                </a:moveTo>
                <a:lnTo>
                  <a:pt x="58324" y="471800"/>
                </a:lnTo>
                <a:lnTo>
                  <a:pt x="55559" y="466981"/>
                </a:lnTo>
                <a:lnTo>
                  <a:pt x="36410" y="420758"/>
                </a:lnTo>
                <a:lnTo>
                  <a:pt x="31609" y="374887"/>
                </a:lnTo>
                <a:lnTo>
                  <a:pt x="40106" y="329458"/>
                </a:lnTo>
                <a:lnTo>
                  <a:pt x="12863" y="410470"/>
                </a:lnTo>
                <a:lnTo>
                  <a:pt x="19469" y="431458"/>
                </a:lnTo>
                <a:lnTo>
                  <a:pt x="26706" y="447834"/>
                </a:lnTo>
                <a:lnTo>
                  <a:pt x="34982" y="463807"/>
                </a:lnTo>
                <a:lnTo>
                  <a:pt x="52626" y="495264"/>
                </a:lnTo>
                <a:lnTo>
                  <a:pt x="55628" y="500711"/>
                </a:lnTo>
                <a:lnTo>
                  <a:pt x="60501" y="504653"/>
                </a:lnTo>
                <a:lnTo>
                  <a:pt x="69085" y="507540"/>
                </a:lnTo>
                <a:lnTo>
                  <a:pt x="69560" y="507292"/>
                </a:lnTo>
                <a:close/>
              </a:path>
              <a:path w="488315" h="508000">
                <a:moveTo>
                  <a:pt x="316393" y="246130"/>
                </a:moveTo>
                <a:lnTo>
                  <a:pt x="345677" y="159049"/>
                </a:lnTo>
                <a:lnTo>
                  <a:pt x="339172" y="161798"/>
                </a:lnTo>
                <a:lnTo>
                  <a:pt x="333564" y="163801"/>
                </a:lnTo>
                <a:lnTo>
                  <a:pt x="288798" y="186528"/>
                </a:lnTo>
                <a:lnTo>
                  <a:pt x="259486" y="217532"/>
                </a:lnTo>
                <a:lnTo>
                  <a:pt x="259193" y="232432"/>
                </a:lnTo>
                <a:lnTo>
                  <a:pt x="264213" y="247338"/>
                </a:lnTo>
                <a:lnTo>
                  <a:pt x="266739" y="252127"/>
                </a:lnTo>
                <a:lnTo>
                  <a:pt x="265809" y="258745"/>
                </a:lnTo>
                <a:lnTo>
                  <a:pt x="266522" y="265218"/>
                </a:lnTo>
                <a:lnTo>
                  <a:pt x="271707" y="269654"/>
                </a:lnTo>
                <a:lnTo>
                  <a:pt x="276277" y="264808"/>
                </a:lnTo>
                <a:lnTo>
                  <a:pt x="280825" y="262398"/>
                </a:lnTo>
                <a:lnTo>
                  <a:pt x="312340" y="247611"/>
                </a:lnTo>
                <a:lnTo>
                  <a:pt x="316393" y="246130"/>
                </a:lnTo>
                <a:close/>
              </a:path>
              <a:path w="488315" h="508000">
                <a:moveTo>
                  <a:pt x="482048" y="207767"/>
                </a:moveTo>
                <a:lnTo>
                  <a:pt x="484564" y="199770"/>
                </a:lnTo>
                <a:lnTo>
                  <a:pt x="487692" y="181506"/>
                </a:lnTo>
                <a:lnTo>
                  <a:pt x="487428" y="163672"/>
                </a:lnTo>
                <a:lnTo>
                  <a:pt x="454096" y="100610"/>
                </a:lnTo>
                <a:lnTo>
                  <a:pt x="412516" y="44123"/>
                </a:lnTo>
                <a:lnTo>
                  <a:pt x="384439" y="13998"/>
                </a:lnTo>
                <a:lnTo>
                  <a:pt x="374371" y="5446"/>
                </a:lnTo>
                <a:lnTo>
                  <a:pt x="367969" y="0"/>
                </a:lnTo>
                <a:lnTo>
                  <a:pt x="365509" y="14821"/>
                </a:lnTo>
                <a:lnTo>
                  <a:pt x="364006" y="28267"/>
                </a:lnTo>
                <a:lnTo>
                  <a:pt x="365355" y="40737"/>
                </a:lnTo>
                <a:lnTo>
                  <a:pt x="371448" y="52629"/>
                </a:lnTo>
                <a:lnTo>
                  <a:pt x="377043" y="59886"/>
                </a:lnTo>
                <a:lnTo>
                  <a:pt x="396270" y="85061"/>
                </a:lnTo>
                <a:lnTo>
                  <a:pt x="345681" y="235499"/>
                </a:lnTo>
                <a:lnTo>
                  <a:pt x="378097" y="226321"/>
                </a:lnTo>
                <a:lnTo>
                  <a:pt x="411961" y="218886"/>
                </a:lnTo>
                <a:lnTo>
                  <a:pt x="425111" y="216900"/>
                </a:lnTo>
                <a:lnTo>
                  <a:pt x="438429" y="215751"/>
                </a:lnTo>
                <a:lnTo>
                  <a:pt x="451820" y="215048"/>
                </a:lnTo>
                <a:lnTo>
                  <a:pt x="465194" y="214399"/>
                </a:lnTo>
                <a:lnTo>
                  <a:pt x="473629" y="213721"/>
                </a:lnTo>
                <a:lnTo>
                  <a:pt x="478825" y="211964"/>
                </a:lnTo>
                <a:lnTo>
                  <a:pt x="482048" y="207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638" y="2216837"/>
            <a:ext cx="488315" cy="508000"/>
          </a:xfrm>
          <a:custGeom>
            <a:avLst/>
            <a:gdLst/>
            <a:ahLst/>
            <a:cxnLst/>
            <a:rect l="l" t="t" r="r" b="b"/>
            <a:pathLst>
              <a:path w="488315" h="508000">
                <a:moveTo>
                  <a:pt x="345681" y="235499"/>
                </a:moveTo>
                <a:lnTo>
                  <a:pt x="396270" y="85061"/>
                </a:lnTo>
                <a:lnTo>
                  <a:pt x="377360" y="81893"/>
                </a:lnTo>
                <a:lnTo>
                  <a:pt x="366627" y="80154"/>
                </a:lnTo>
                <a:lnTo>
                  <a:pt x="361842" y="79417"/>
                </a:lnTo>
                <a:lnTo>
                  <a:pt x="305841" y="74752"/>
                </a:lnTo>
                <a:lnTo>
                  <a:pt x="250948" y="77978"/>
                </a:lnTo>
                <a:lnTo>
                  <a:pt x="197646" y="90227"/>
                </a:lnTo>
                <a:lnTo>
                  <a:pt x="146416" y="112635"/>
                </a:lnTo>
                <a:lnTo>
                  <a:pt x="103129" y="140556"/>
                </a:lnTo>
                <a:lnTo>
                  <a:pt x="65327" y="174173"/>
                </a:lnTo>
                <a:lnTo>
                  <a:pt x="34430" y="214264"/>
                </a:lnTo>
                <a:lnTo>
                  <a:pt x="11857" y="261606"/>
                </a:lnTo>
                <a:lnTo>
                  <a:pt x="1535" y="304559"/>
                </a:lnTo>
                <a:lnTo>
                  <a:pt x="0" y="347266"/>
                </a:lnTo>
                <a:lnTo>
                  <a:pt x="6296" y="389606"/>
                </a:lnTo>
                <a:lnTo>
                  <a:pt x="12863" y="410470"/>
                </a:lnTo>
                <a:lnTo>
                  <a:pt x="40106" y="329458"/>
                </a:lnTo>
                <a:lnTo>
                  <a:pt x="60845" y="284561"/>
                </a:lnTo>
                <a:lnTo>
                  <a:pt x="83435" y="253022"/>
                </a:lnTo>
                <a:lnTo>
                  <a:pt x="141201" y="203975"/>
                </a:lnTo>
                <a:lnTo>
                  <a:pt x="175365" y="185697"/>
                </a:lnTo>
                <a:lnTo>
                  <a:pt x="213526" y="170917"/>
                </a:lnTo>
                <a:lnTo>
                  <a:pt x="252690" y="161113"/>
                </a:lnTo>
                <a:lnTo>
                  <a:pt x="292786" y="156072"/>
                </a:lnTo>
                <a:lnTo>
                  <a:pt x="333737" y="155582"/>
                </a:lnTo>
                <a:lnTo>
                  <a:pt x="336298" y="155672"/>
                </a:lnTo>
                <a:lnTo>
                  <a:pt x="338666" y="155893"/>
                </a:lnTo>
                <a:lnTo>
                  <a:pt x="341022" y="156294"/>
                </a:lnTo>
                <a:lnTo>
                  <a:pt x="342242" y="156669"/>
                </a:lnTo>
                <a:lnTo>
                  <a:pt x="343067" y="157473"/>
                </a:lnTo>
                <a:lnTo>
                  <a:pt x="345677" y="159049"/>
                </a:lnTo>
                <a:lnTo>
                  <a:pt x="316393" y="246130"/>
                </a:lnTo>
                <a:lnTo>
                  <a:pt x="344827" y="235740"/>
                </a:lnTo>
                <a:lnTo>
                  <a:pt x="345681" y="235499"/>
                </a:lnTo>
                <a:close/>
              </a:path>
              <a:path w="488315" h="508000">
                <a:moveTo>
                  <a:pt x="69560" y="507292"/>
                </a:moveTo>
                <a:lnTo>
                  <a:pt x="58324" y="471800"/>
                </a:lnTo>
                <a:lnTo>
                  <a:pt x="55559" y="466981"/>
                </a:lnTo>
                <a:lnTo>
                  <a:pt x="36410" y="420758"/>
                </a:lnTo>
                <a:lnTo>
                  <a:pt x="31609" y="374887"/>
                </a:lnTo>
                <a:lnTo>
                  <a:pt x="40106" y="329458"/>
                </a:lnTo>
                <a:lnTo>
                  <a:pt x="12863" y="410470"/>
                </a:lnTo>
                <a:lnTo>
                  <a:pt x="19469" y="431458"/>
                </a:lnTo>
                <a:lnTo>
                  <a:pt x="26706" y="447834"/>
                </a:lnTo>
                <a:lnTo>
                  <a:pt x="34982" y="463807"/>
                </a:lnTo>
                <a:lnTo>
                  <a:pt x="52626" y="495264"/>
                </a:lnTo>
                <a:lnTo>
                  <a:pt x="55628" y="500711"/>
                </a:lnTo>
                <a:lnTo>
                  <a:pt x="60503" y="504654"/>
                </a:lnTo>
                <a:lnTo>
                  <a:pt x="69084" y="507540"/>
                </a:lnTo>
                <a:lnTo>
                  <a:pt x="69560" y="507292"/>
                </a:lnTo>
                <a:close/>
              </a:path>
              <a:path w="488315" h="508000">
                <a:moveTo>
                  <a:pt x="316393" y="246130"/>
                </a:moveTo>
                <a:lnTo>
                  <a:pt x="345677" y="159049"/>
                </a:lnTo>
                <a:lnTo>
                  <a:pt x="339172" y="161798"/>
                </a:lnTo>
                <a:lnTo>
                  <a:pt x="333564" y="163801"/>
                </a:lnTo>
                <a:lnTo>
                  <a:pt x="288798" y="186528"/>
                </a:lnTo>
                <a:lnTo>
                  <a:pt x="259486" y="217532"/>
                </a:lnTo>
                <a:lnTo>
                  <a:pt x="259193" y="232432"/>
                </a:lnTo>
                <a:lnTo>
                  <a:pt x="264213" y="247338"/>
                </a:lnTo>
                <a:lnTo>
                  <a:pt x="266739" y="252127"/>
                </a:lnTo>
                <a:lnTo>
                  <a:pt x="265809" y="258745"/>
                </a:lnTo>
                <a:lnTo>
                  <a:pt x="266522" y="265218"/>
                </a:lnTo>
                <a:lnTo>
                  <a:pt x="271707" y="269654"/>
                </a:lnTo>
                <a:lnTo>
                  <a:pt x="276277" y="264808"/>
                </a:lnTo>
                <a:lnTo>
                  <a:pt x="280825" y="262398"/>
                </a:lnTo>
                <a:lnTo>
                  <a:pt x="312340" y="247611"/>
                </a:lnTo>
                <a:lnTo>
                  <a:pt x="316393" y="246130"/>
                </a:lnTo>
                <a:close/>
              </a:path>
              <a:path w="488315" h="508000">
                <a:moveTo>
                  <a:pt x="482048" y="207767"/>
                </a:moveTo>
                <a:lnTo>
                  <a:pt x="484564" y="199770"/>
                </a:lnTo>
                <a:lnTo>
                  <a:pt x="487692" y="181506"/>
                </a:lnTo>
                <a:lnTo>
                  <a:pt x="487428" y="163672"/>
                </a:lnTo>
                <a:lnTo>
                  <a:pt x="454096" y="100610"/>
                </a:lnTo>
                <a:lnTo>
                  <a:pt x="412516" y="44123"/>
                </a:lnTo>
                <a:lnTo>
                  <a:pt x="384439" y="13998"/>
                </a:lnTo>
                <a:lnTo>
                  <a:pt x="374371" y="5446"/>
                </a:lnTo>
                <a:lnTo>
                  <a:pt x="367969" y="0"/>
                </a:lnTo>
                <a:lnTo>
                  <a:pt x="365509" y="14821"/>
                </a:lnTo>
                <a:lnTo>
                  <a:pt x="364006" y="28267"/>
                </a:lnTo>
                <a:lnTo>
                  <a:pt x="365355" y="40737"/>
                </a:lnTo>
                <a:lnTo>
                  <a:pt x="371448" y="52629"/>
                </a:lnTo>
                <a:lnTo>
                  <a:pt x="377043" y="59886"/>
                </a:lnTo>
                <a:lnTo>
                  <a:pt x="396270" y="85061"/>
                </a:lnTo>
                <a:lnTo>
                  <a:pt x="345681" y="235499"/>
                </a:lnTo>
                <a:lnTo>
                  <a:pt x="378097" y="226321"/>
                </a:lnTo>
                <a:lnTo>
                  <a:pt x="411961" y="218886"/>
                </a:lnTo>
                <a:lnTo>
                  <a:pt x="425111" y="216900"/>
                </a:lnTo>
                <a:lnTo>
                  <a:pt x="438429" y="215751"/>
                </a:lnTo>
                <a:lnTo>
                  <a:pt x="451820" y="215048"/>
                </a:lnTo>
                <a:lnTo>
                  <a:pt x="465194" y="214399"/>
                </a:lnTo>
                <a:lnTo>
                  <a:pt x="473629" y="213721"/>
                </a:lnTo>
                <a:lnTo>
                  <a:pt x="478825" y="211964"/>
                </a:lnTo>
                <a:lnTo>
                  <a:pt x="482048" y="2077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36412" y="5083429"/>
            <a:ext cx="532130" cy="558800"/>
          </a:xfrm>
          <a:custGeom>
            <a:avLst/>
            <a:gdLst/>
            <a:ahLst/>
            <a:cxnLst/>
            <a:rect l="l" t="t" r="r" b="b"/>
            <a:pathLst>
              <a:path w="532129" h="558800">
                <a:moveTo>
                  <a:pt x="377045" y="258451"/>
                </a:moveTo>
                <a:lnTo>
                  <a:pt x="432600" y="93250"/>
                </a:lnTo>
                <a:lnTo>
                  <a:pt x="411999" y="89826"/>
                </a:lnTo>
                <a:lnTo>
                  <a:pt x="400307" y="87948"/>
                </a:lnTo>
                <a:lnTo>
                  <a:pt x="395094" y="87153"/>
                </a:lnTo>
                <a:lnTo>
                  <a:pt x="346202" y="82532"/>
                </a:lnTo>
                <a:lnTo>
                  <a:pt x="298001" y="83289"/>
                </a:lnTo>
                <a:lnTo>
                  <a:pt x="250759" y="90062"/>
                </a:lnTo>
                <a:lnTo>
                  <a:pt x="204744" y="103487"/>
                </a:lnTo>
                <a:lnTo>
                  <a:pt x="160224" y="124202"/>
                </a:lnTo>
                <a:lnTo>
                  <a:pt x="121994" y="148335"/>
                </a:lnTo>
                <a:lnTo>
                  <a:pt x="87382" y="176350"/>
                </a:lnTo>
                <a:lnTo>
                  <a:pt x="57178" y="208681"/>
                </a:lnTo>
                <a:lnTo>
                  <a:pt x="32174" y="245762"/>
                </a:lnTo>
                <a:lnTo>
                  <a:pt x="13161" y="288031"/>
                </a:lnTo>
                <a:lnTo>
                  <a:pt x="1793" y="335186"/>
                </a:lnTo>
                <a:lnTo>
                  <a:pt x="0" y="382049"/>
                </a:lnTo>
                <a:lnTo>
                  <a:pt x="6743" y="428486"/>
                </a:lnTo>
                <a:lnTo>
                  <a:pt x="13842" y="451360"/>
                </a:lnTo>
                <a:lnTo>
                  <a:pt x="43758" y="362397"/>
                </a:lnTo>
                <a:lnTo>
                  <a:pt x="66486" y="313078"/>
                </a:lnTo>
                <a:lnTo>
                  <a:pt x="91193" y="278411"/>
                </a:lnTo>
                <a:lnTo>
                  <a:pt x="120643" y="249003"/>
                </a:lnTo>
                <a:lnTo>
                  <a:pt x="154285" y="224435"/>
                </a:lnTo>
                <a:lnTo>
                  <a:pt x="191569" y="204284"/>
                </a:lnTo>
                <a:lnTo>
                  <a:pt x="233199" y="187962"/>
                </a:lnTo>
                <a:lnTo>
                  <a:pt x="275910" y="177095"/>
                </a:lnTo>
                <a:lnTo>
                  <a:pt x="319620" y="171452"/>
                </a:lnTo>
                <a:lnTo>
                  <a:pt x="364252" y="170800"/>
                </a:lnTo>
                <a:lnTo>
                  <a:pt x="367043" y="170892"/>
                </a:lnTo>
                <a:lnTo>
                  <a:pt x="369622" y="171128"/>
                </a:lnTo>
                <a:lnTo>
                  <a:pt x="372189" y="171562"/>
                </a:lnTo>
                <a:lnTo>
                  <a:pt x="373517" y="171969"/>
                </a:lnTo>
                <a:lnTo>
                  <a:pt x="374415" y="172849"/>
                </a:lnTo>
                <a:lnTo>
                  <a:pt x="377255" y="174570"/>
                </a:lnTo>
                <a:lnTo>
                  <a:pt x="345097" y="270198"/>
                </a:lnTo>
                <a:lnTo>
                  <a:pt x="376114" y="258719"/>
                </a:lnTo>
                <a:lnTo>
                  <a:pt x="377045" y="258451"/>
                </a:lnTo>
                <a:close/>
              </a:path>
              <a:path w="532129" h="558800">
                <a:moveTo>
                  <a:pt x="75361" y="557434"/>
                </a:moveTo>
                <a:lnTo>
                  <a:pt x="63215" y="518524"/>
                </a:lnTo>
                <a:lnTo>
                  <a:pt x="60216" y="513244"/>
                </a:lnTo>
                <a:lnTo>
                  <a:pt x="39475" y="462582"/>
                </a:lnTo>
                <a:lnTo>
                  <a:pt x="34372" y="412266"/>
                </a:lnTo>
                <a:lnTo>
                  <a:pt x="43758" y="362397"/>
                </a:lnTo>
                <a:lnTo>
                  <a:pt x="13842" y="451360"/>
                </a:lnTo>
                <a:lnTo>
                  <a:pt x="20982" y="474369"/>
                </a:lnTo>
                <a:lnTo>
                  <a:pt x="28824" y="492317"/>
                </a:lnTo>
                <a:lnTo>
                  <a:pt x="37798" y="509819"/>
                </a:lnTo>
                <a:lnTo>
                  <a:pt x="56940" y="544285"/>
                </a:lnTo>
                <a:lnTo>
                  <a:pt x="60196" y="550253"/>
                </a:lnTo>
                <a:lnTo>
                  <a:pt x="65820" y="554827"/>
                </a:lnTo>
                <a:lnTo>
                  <a:pt x="67610" y="556859"/>
                </a:lnTo>
                <a:lnTo>
                  <a:pt x="73008" y="558674"/>
                </a:lnTo>
                <a:lnTo>
                  <a:pt x="75361" y="557434"/>
                </a:lnTo>
                <a:close/>
              </a:path>
              <a:path w="532129" h="558800">
                <a:moveTo>
                  <a:pt x="345097" y="270198"/>
                </a:moveTo>
                <a:lnTo>
                  <a:pt x="377255" y="174570"/>
                </a:lnTo>
                <a:lnTo>
                  <a:pt x="370157" y="177605"/>
                </a:lnTo>
                <a:lnTo>
                  <a:pt x="364041" y="179819"/>
                </a:lnTo>
                <a:lnTo>
                  <a:pt x="329451" y="197325"/>
                </a:lnTo>
                <a:lnTo>
                  <a:pt x="289307" y="224299"/>
                </a:lnTo>
                <a:lnTo>
                  <a:pt x="282796" y="255328"/>
                </a:lnTo>
                <a:lnTo>
                  <a:pt x="288226" y="271669"/>
                </a:lnTo>
                <a:lnTo>
                  <a:pt x="290965" y="276916"/>
                </a:lnTo>
                <a:lnTo>
                  <a:pt x="289933" y="284180"/>
                </a:lnTo>
                <a:lnTo>
                  <a:pt x="290693" y="291280"/>
                </a:lnTo>
                <a:lnTo>
                  <a:pt x="296331" y="296133"/>
                </a:lnTo>
                <a:lnTo>
                  <a:pt x="301325" y="290804"/>
                </a:lnTo>
                <a:lnTo>
                  <a:pt x="306288" y="288147"/>
                </a:lnTo>
                <a:lnTo>
                  <a:pt x="340676" y="271834"/>
                </a:lnTo>
                <a:lnTo>
                  <a:pt x="345097" y="270198"/>
                </a:lnTo>
                <a:close/>
              </a:path>
              <a:path w="532129" h="558800">
                <a:moveTo>
                  <a:pt x="525740" y="227643"/>
                </a:moveTo>
                <a:lnTo>
                  <a:pt x="528504" y="218862"/>
                </a:lnTo>
                <a:lnTo>
                  <a:pt x="531964" y="198814"/>
                </a:lnTo>
                <a:lnTo>
                  <a:pt x="531727" y="179247"/>
                </a:lnTo>
                <a:lnTo>
                  <a:pt x="517247" y="141811"/>
                </a:lnTo>
                <a:lnTo>
                  <a:pt x="495576" y="110149"/>
                </a:lnTo>
                <a:lnTo>
                  <a:pt x="473673" y="78691"/>
                </a:lnTo>
                <a:lnTo>
                  <a:pt x="450419" y="48287"/>
                </a:lnTo>
                <a:lnTo>
                  <a:pt x="424693" y="19789"/>
                </a:lnTo>
                <a:lnTo>
                  <a:pt x="408956" y="5958"/>
                </a:lnTo>
                <a:lnTo>
                  <a:pt x="401993" y="0"/>
                </a:lnTo>
                <a:lnTo>
                  <a:pt x="399271" y="16268"/>
                </a:lnTo>
                <a:lnTo>
                  <a:pt x="397596" y="31026"/>
                </a:lnTo>
                <a:lnTo>
                  <a:pt x="399031" y="44704"/>
                </a:lnTo>
                <a:lnTo>
                  <a:pt x="405638" y="57735"/>
                </a:lnTo>
                <a:lnTo>
                  <a:pt x="411715" y="65682"/>
                </a:lnTo>
                <a:lnTo>
                  <a:pt x="432600" y="93250"/>
                </a:lnTo>
                <a:lnTo>
                  <a:pt x="377045" y="258451"/>
                </a:lnTo>
                <a:lnTo>
                  <a:pt x="412399" y="248291"/>
                </a:lnTo>
                <a:lnTo>
                  <a:pt x="449325" y="240039"/>
                </a:lnTo>
                <a:lnTo>
                  <a:pt x="463663" y="237823"/>
                </a:lnTo>
                <a:lnTo>
                  <a:pt x="478180" y="236525"/>
                </a:lnTo>
                <a:lnTo>
                  <a:pt x="492776" y="235716"/>
                </a:lnTo>
                <a:lnTo>
                  <a:pt x="507353" y="234966"/>
                </a:lnTo>
                <a:lnTo>
                  <a:pt x="516547" y="234200"/>
                </a:lnTo>
                <a:lnTo>
                  <a:pt x="522215" y="232257"/>
                </a:lnTo>
                <a:lnTo>
                  <a:pt x="525740" y="2276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15311" y="5835046"/>
            <a:ext cx="532130" cy="558800"/>
          </a:xfrm>
          <a:custGeom>
            <a:avLst/>
            <a:gdLst/>
            <a:ahLst/>
            <a:cxnLst/>
            <a:rect l="l" t="t" r="r" b="b"/>
            <a:pathLst>
              <a:path w="532129" h="558800">
                <a:moveTo>
                  <a:pt x="377045" y="258451"/>
                </a:moveTo>
                <a:lnTo>
                  <a:pt x="432600" y="93250"/>
                </a:lnTo>
                <a:lnTo>
                  <a:pt x="411999" y="89826"/>
                </a:lnTo>
                <a:lnTo>
                  <a:pt x="400307" y="87948"/>
                </a:lnTo>
                <a:lnTo>
                  <a:pt x="395094" y="87153"/>
                </a:lnTo>
                <a:lnTo>
                  <a:pt x="346202" y="82532"/>
                </a:lnTo>
                <a:lnTo>
                  <a:pt x="298001" y="83289"/>
                </a:lnTo>
                <a:lnTo>
                  <a:pt x="250759" y="90062"/>
                </a:lnTo>
                <a:lnTo>
                  <a:pt x="204744" y="103487"/>
                </a:lnTo>
                <a:lnTo>
                  <a:pt x="160224" y="124202"/>
                </a:lnTo>
                <a:lnTo>
                  <a:pt x="121994" y="148335"/>
                </a:lnTo>
                <a:lnTo>
                  <a:pt x="87382" y="176350"/>
                </a:lnTo>
                <a:lnTo>
                  <a:pt x="57178" y="208681"/>
                </a:lnTo>
                <a:lnTo>
                  <a:pt x="32174" y="245762"/>
                </a:lnTo>
                <a:lnTo>
                  <a:pt x="13161" y="288031"/>
                </a:lnTo>
                <a:lnTo>
                  <a:pt x="1793" y="335186"/>
                </a:lnTo>
                <a:lnTo>
                  <a:pt x="0" y="382049"/>
                </a:lnTo>
                <a:lnTo>
                  <a:pt x="6743" y="428486"/>
                </a:lnTo>
                <a:lnTo>
                  <a:pt x="13842" y="451360"/>
                </a:lnTo>
                <a:lnTo>
                  <a:pt x="43758" y="362397"/>
                </a:lnTo>
                <a:lnTo>
                  <a:pt x="66486" y="313078"/>
                </a:lnTo>
                <a:lnTo>
                  <a:pt x="91193" y="278411"/>
                </a:lnTo>
                <a:lnTo>
                  <a:pt x="120643" y="249003"/>
                </a:lnTo>
                <a:lnTo>
                  <a:pt x="154285" y="224435"/>
                </a:lnTo>
                <a:lnTo>
                  <a:pt x="191569" y="204284"/>
                </a:lnTo>
                <a:lnTo>
                  <a:pt x="233199" y="187962"/>
                </a:lnTo>
                <a:lnTo>
                  <a:pt x="275910" y="177095"/>
                </a:lnTo>
                <a:lnTo>
                  <a:pt x="319620" y="171452"/>
                </a:lnTo>
                <a:lnTo>
                  <a:pt x="364252" y="170800"/>
                </a:lnTo>
                <a:lnTo>
                  <a:pt x="367043" y="170892"/>
                </a:lnTo>
                <a:lnTo>
                  <a:pt x="369622" y="171128"/>
                </a:lnTo>
                <a:lnTo>
                  <a:pt x="372189" y="171562"/>
                </a:lnTo>
                <a:lnTo>
                  <a:pt x="373517" y="171969"/>
                </a:lnTo>
                <a:lnTo>
                  <a:pt x="374415" y="172849"/>
                </a:lnTo>
                <a:lnTo>
                  <a:pt x="377255" y="174570"/>
                </a:lnTo>
                <a:lnTo>
                  <a:pt x="345097" y="270198"/>
                </a:lnTo>
                <a:lnTo>
                  <a:pt x="376114" y="258719"/>
                </a:lnTo>
                <a:lnTo>
                  <a:pt x="377045" y="258451"/>
                </a:lnTo>
                <a:close/>
              </a:path>
              <a:path w="532129" h="558800">
                <a:moveTo>
                  <a:pt x="75361" y="557434"/>
                </a:moveTo>
                <a:lnTo>
                  <a:pt x="63215" y="518524"/>
                </a:lnTo>
                <a:lnTo>
                  <a:pt x="60216" y="513244"/>
                </a:lnTo>
                <a:lnTo>
                  <a:pt x="39475" y="462582"/>
                </a:lnTo>
                <a:lnTo>
                  <a:pt x="34372" y="412266"/>
                </a:lnTo>
                <a:lnTo>
                  <a:pt x="43758" y="362397"/>
                </a:lnTo>
                <a:lnTo>
                  <a:pt x="13842" y="451360"/>
                </a:lnTo>
                <a:lnTo>
                  <a:pt x="20982" y="474369"/>
                </a:lnTo>
                <a:lnTo>
                  <a:pt x="28824" y="492317"/>
                </a:lnTo>
                <a:lnTo>
                  <a:pt x="37798" y="509819"/>
                </a:lnTo>
                <a:lnTo>
                  <a:pt x="56940" y="544285"/>
                </a:lnTo>
                <a:lnTo>
                  <a:pt x="60196" y="550253"/>
                </a:lnTo>
                <a:lnTo>
                  <a:pt x="65820" y="554827"/>
                </a:lnTo>
                <a:lnTo>
                  <a:pt x="67610" y="556859"/>
                </a:lnTo>
                <a:lnTo>
                  <a:pt x="73008" y="558674"/>
                </a:lnTo>
                <a:lnTo>
                  <a:pt x="75361" y="557434"/>
                </a:lnTo>
                <a:close/>
              </a:path>
              <a:path w="532129" h="558800">
                <a:moveTo>
                  <a:pt x="345097" y="270198"/>
                </a:moveTo>
                <a:lnTo>
                  <a:pt x="377255" y="174570"/>
                </a:lnTo>
                <a:lnTo>
                  <a:pt x="370157" y="177605"/>
                </a:lnTo>
                <a:lnTo>
                  <a:pt x="364041" y="179819"/>
                </a:lnTo>
                <a:lnTo>
                  <a:pt x="329451" y="197325"/>
                </a:lnTo>
                <a:lnTo>
                  <a:pt x="289307" y="224299"/>
                </a:lnTo>
                <a:lnTo>
                  <a:pt x="282796" y="255328"/>
                </a:lnTo>
                <a:lnTo>
                  <a:pt x="288226" y="271669"/>
                </a:lnTo>
                <a:lnTo>
                  <a:pt x="290965" y="276916"/>
                </a:lnTo>
                <a:lnTo>
                  <a:pt x="289933" y="284180"/>
                </a:lnTo>
                <a:lnTo>
                  <a:pt x="290693" y="291280"/>
                </a:lnTo>
                <a:lnTo>
                  <a:pt x="296331" y="296133"/>
                </a:lnTo>
                <a:lnTo>
                  <a:pt x="301325" y="290804"/>
                </a:lnTo>
                <a:lnTo>
                  <a:pt x="306288" y="288147"/>
                </a:lnTo>
                <a:lnTo>
                  <a:pt x="340676" y="271834"/>
                </a:lnTo>
                <a:lnTo>
                  <a:pt x="345097" y="270198"/>
                </a:lnTo>
                <a:close/>
              </a:path>
              <a:path w="532129" h="558800">
                <a:moveTo>
                  <a:pt x="525740" y="227643"/>
                </a:moveTo>
                <a:lnTo>
                  <a:pt x="528504" y="218862"/>
                </a:lnTo>
                <a:lnTo>
                  <a:pt x="531964" y="198814"/>
                </a:lnTo>
                <a:lnTo>
                  <a:pt x="531727" y="179247"/>
                </a:lnTo>
                <a:lnTo>
                  <a:pt x="517247" y="141811"/>
                </a:lnTo>
                <a:lnTo>
                  <a:pt x="495576" y="110149"/>
                </a:lnTo>
                <a:lnTo>
                  <a:pt x="473673" y="78691"/>
                </a:lnTo>
                <a:lnTo>
                  <a:pt x="450419" y="48287"/>
                </a:lnTo>
                <a:lnTo>
                  <a:pt x="424693" y="19789"/>
                </a:lnTo>
                <a:lnTo>
                  <a:pt x="408956" y="5958"/>
                </a:lnTo>
                <a:lnTo>
                  <a:pt x="401993" y="0"/>
                </a:lnTo>
                <a:lnTo>
                  <a:pt x="399271" y="16268"/>
                </a:lnTo>
                <a:lnTo>
                  <a:pt x="397596" y="31026"/>
                </a:lnTo>
                <a:lnTo>
                  <a:pt x="399031" y="44704"/>
                </a:lnTo>
                <a:lnTo>
                  <a:pt x="405638" y="57735"/>
                </a:lnTo>
                <a:lnTo>
                  <a:pt x="411715" y="65682"/>
                </a:lnTo>
                <a:lnTo>
                  <a:pt x="432600" y="93250"/>
                </a:lnTo>
                <a:lnTo>
                  <a:pt x="377045" y="258451"/>
                </a:lnTo>
                <a:lnTo>
                  <a:pt x="412399" y="248291"/>
                </a:lnTo>
                <a:lnTo>
                  <a:pt x="449325" y="240039"/>
                </a:lnTo>
                <a:lnTo>
                  <a:pt x="463663" y="237823"/>
                </a:lnTo>
                <a:lnTo>
                  <a:pt x="478180" y="236525"/>
                </a:lnTo>
                <a:lnTo>
                  <a:pt x="492776" y="235716"/>
                </a:lnTo>
                <a:lnTo>
                  <a:pt x="507353" y="234966"/>
                </a:lnTo>
                <a:lnTo>
                  <a:pt x="516547" y="234200"/>
                </a:lnTo>
                <a:lnTo>
                  <a:pt x="522215" y="232257"/>
                </a:lnTo>
                <a:lnTo>
                  <a:pt x="525740" y="2276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5107124" y="7047761"/>
            <a:ext cx="7334250" cy="2209800"/>
            <a:chOff x="5107124" y="7047761"/>
            <a:chExt cx="7334250" cy="2209800"/>
          </a:xfrm>
        </p:grpSpPr>
        <p:sp>
          <p:nvSpPr>
            <p:cNvPr id="16" name="object 16"/>
            <p:cNvSpPr/>
            <p:nvPr/>
          </p:nvSpPr>
          <p:spPr>
            <a:xfrm>
              <a:off x="5107124" y="7047761"/>
              <a:ext cx="7334250" cy="2209800"/>
            </a:xfrm>
            <a:custGeom>
              <a:avLst/>
              <a:gdLst/>
              <a:ahLst/>
              <a:cxnLst/>
              <a:rect l="l" t="t" r="r" b="b"/>
              <a:pathLst>
                <a:path w="7334250" h="2209800">
                  <a:moveTo>
                    <a:pt x="6847957" y="2209799"/>
                  </a:moveTo>
                  <a:lnTo>
                    <a:pt x="485852" y="2209799"/>
                  </a:lnTo>
                  <a:lnTo>
                    <a:pt x="437831" y="2207423"/>
                  </a:lnTo>
                  <a:lnTo>
                    <a:pt x="390624" y="2200382"/>
                  </a:lnTo>
                  <a:lnTo>
                    <a:pt x="344549" y="2188809"/>
                  </a:lnTo>
                  <a:lnTo>
                    <a:pt x="299924" y="2172834"/>
                  </a:lnTo>
                  <a:lnTo>
                    <a:pt x="257069" y="2152591"/>
                  </a:lnTo>
                  <a:lnTo>
                    <a:pt x="216301" y="2128211"/>
                  </a:lnTo>
                  <a:lnTo>
                    <a:pt x="177939" y="2099825"/>
                  </a:lnTo>
                  <a:lnTo>
                    <a:pt x="142302" y="2067567"/>
                  </a:lnTo>
                  <a:lnTo>
                    <a:pt x="110028" y="2031947"/>
                  </a:lnTo>
                  <a:lnTo>
                    <a:pt x="81628" y="1993605"/>
                  </a:lnTo>
                  <a:lnTo>
                    <a:pt x="57236" y="1952857"/>
                  </a:lnTo>
                  <a:lnTo>
                    <a:pt x="36983" y="1910022"/>
                  </a:lnTo>
                  <a:lnTo>
                    <a:pt x="21001" y="1865420"/>
                  </a:lnTo>
                  <a:lnTo>
                    <a:pt x="9421" y="1819367"/>
                  </a:lnTo>
                  <a:lnTo>
                    <a:pt x="2377" y="1772183"/>
                  </a:lnTo>
                  <a:lnTo>
                    <a:pt x="0" y="1724186"/>
                  </a:lnTo>
                  <a:lnTo>
                    <a:pt x="0" y="485612"/>
                  </a:lnTo>
                  <a:lnTo>
                    <a:pt x="2377" y="437616"/>
                  </a:lnTo>
                  <a:lnTo>
                    <a:pt x="9421" y="390432"/>
                  </a:lnTo>
                  <a:lnTo>
                    <a:pt x="21001" y="344379"/>
                  </a:lnTo>
                  <a:lnTo>
                    <a:pt x="36983" y="299776"/>
                  </a:lnTo>
                  <a:lnTo>
                    <a:pt x="57236" y="256942"/>
                  </a:lnTo>
                  <a:lnTo>
                    <a:pt x="81628" y="216194"/>
                  </a:lnTo>
                  <a:lnTo>
                    <a:pt x="110028" y="177851"/>
                  </a:lnTo>
                  <a:lnTo>
                    <a:pt x="142302" y="142232"/>
                  </a:lnTo>
                  <a:lnTo>
                    <a:pt x="177939" y="109974"/>
                  </a:lnTo>
                  <a:lnTo>
                    <a:pt x="216301" y="81588"/>
                  </a:lnTo>
                  <a:lnTo>
                    <a:pt x="257069" y="57208"/>
                  </a:lnTo>
                  <a:lnTo>
                    <a:pt x="299924" y="36965"/>
                  </a:lnTo>
                  <a:lnTo>
                    <a:pt x="344549" y="20990"/>
                  </a:lnTo>
                  <a:lnTo>
                    <a:pt x="390624" y="9417"/>
                  </a:lnTo>
                  <a:lnTo>
                    <a:pt x="437831" y="2376"/>
                  </a:lnTo>
                  <a:lnTo>
                    <a:pt x="485852" y="0"/>
                  </a:lnTo>
                  <a:lnTo>
                    <a:pt x="6847957" y="0"/>
                  </a:lnTo>
                  <a:lnTo>
                    <a:pt x="6895977" y="2376"/>
                  </a:lnTo>
                  <a:lnTo>
                    <a:pt x="6943184" y="9417"/>
                  </a:lnTo>
                  <a:lnTo>
                    <a:pt x="6989259" y="20990"/>
                  </a:lnTo>
                  <a:lnTo>
                    <a:pt x="7033884" y="36965"/>
                  </a:lnTo>
                  <a:lnTo>
                    <a:pt x="7076739" y="57208"/>
                  </a:lnTo>
                  <a:lnTo>
                    <a:pt x="7117507" y="81588"/>
                  </a:lnTo>
                  <a:lnTo>
                    <a:pt x="7155869" y="109974"/>
                  </a:lnTo>
                  <a:lnTo>
                    <a:pt x="7191506" y="142232"/>
                  </a:lnTo>
                  <a:lnTo>
                    <a:pt x="7223780" y="177851"/>
                  </a:lnTo>
                  <a:lnTo>
                    <a:pt x="7252180" y="216194"/>
                  </a:lnTo>
                  <a:lnTo>
                    <a:pt x="7276572" y="256942"/>
                  </a:lnTo>
                  <a:lnTo>
                    <a:pt x="7296825" y="299776"/>
                  </a:lnTo>
                  <a:lnTo>
                    <a:pt x="7312807" y="344379"/>
                  </a:lnTo>
                  <a:lnTo>
                    <a:pt x="7324387" y="390432"/>
                  </a:lnTo>
                  <a:lnTo>
                    <a:pt x="7331431" y="437616"/>
                  </a:lnTo>
                  <a:lnTo>
                    <a:pt x="7333808" y="485612"/>
                  </a:lnTo>
                  <a:lnTo>
                    <a:pt x="7333808" y="1724186"/>
                  </a:lnTo>
                  <a:lnTo>
                    <a:pt x="7331431" y="1772183"/>
                  </a:lnTo>
                  <a:lnTo>
                    <a:pt x="7324387" y="1819367"/>
                  </a:lnTo>
                  <a:lnTo>
                    <a:pt x="7312807" y="1865420"/>
                  </a:lnTo>
                  <a:lnTo>
                    <a:pt x="7296825" y="1910022"/>
                  </a:lnTo>
                  <a:lnTo>
                    <a:pt x="7276572" y="1952857"/>
                  </a:lnTo>
                  <a:lnTo>
                    <a:pt x="7252180" y="1993605"/>
                  </a:lnTo>
                  <a:lnTo>
                    <a:pt x="7223780" y="2031947"/>
                  </a:lnTo>
                  <a:lnTo>
                    <a:pt x="7191506" y="2067567"/>
                  </a:lnTo>
                  <a:lnTo>
                    <a:pt x="7155869" y="2099825"/>
                  </a:lnTo>
                  <a:lnTo>
                    <a:pt x="7117507" y="2128211"/>
                  </a:lnTo>
                  <a:lnTo>
                    <a:pt x="7076739" y="2152591"/>
                  </a:lnTo>
                  <a:lnTo>
                    <a:pt x="7033884" y="2172834"/>
                  </a:lnTo>
                  <a:lnTo>
                    <a:pt x="6989259" y="2188809"/>
                  </a:lnTo>
                  <a:lnTo>
                    <a:pt x="6943184" y="2200382"/>
                  </a:lnTo>
                  <a:lnTo>
                    <a:pt x="6895977" y="2207423"/>
                  </a:lnTo>
                  <a:lnTo>
                    <a:pt x="6847957" y="2209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65115" y="7495120"/>
              <a:ext cx="684530" cy="1345565"/>
            </a:xfrm>
            <a:custGeom>
              <a:avLst/>
              <a:gdLst/>
              <a:ahLst/>
              <a:cxnLst/>
              <a:rect l="l" t="t" r="r" b="b"/>
              <a:pathLst>
                <a:path w="684529" h="1345565">
                  <a:moveTo>
                    <a:pt x="684250" y="882726"/>
                  </a:moveTo>
                  <a:lnTo>
                    <a:pt x="677926" y="833170"/>
                  </a:lnTo>
                  <a:lnTo>
                    <a:pt x="637425" y="768845"/>
                  </a:lnTo>
                  <a:lnTo>
                    <a:pt x="609257" y="728433"/>
                  </a:lnTo>
                  <a:lnTo>
                    <a:pt x="579335" y="689381"/>
                  </a:lnTo>
                  <a:lnTo>
                    <a:pt x="546252" y="652767"/>
                  </a:lnTo>
                  <a:lnTo>
                    <a:pt x="526021" y="635000"/>
                  </a:lnTo>
                  <a:lnTo>
                    <a:pt x="517067" y="627341"/>
                  </a:lnTo>
                  <a:lnTo>
                    <a:pt x="513575" y="648233"/>
                  </a:lnTo>
                  <a:lnTo>
                    <a:pt x="511429" y="667181"/>
                  </a:lnTo>
                  <a:lnTo>
                    <a:pt x="513283" y="684745"/>
                  </a:lnTo>
                  <a:lnTo>
                    <a:pt x="521779" y="701484"/>
                  </a:lnTo>
                  <a:lnTo>
                    <a:pt x="529590" y="711695"/>
                  </a:lnTo>
                  <a:lnTo>
                    <a:pt x="556463" y="747102"/>
                  </a:lnTo>
                  <a:lnTo>
                    <a:pt x="542328" y="744766"/>
                  </a:lnTo>
                  <a:lnTo>
                    <a:pt x="529971" y="742696"/>
                  </a:lnTo>
                  <a:lnTo>
                    <a:pt x="516534" y="740524"/>
                  </a:lnTo>
                  <a:lnTo>
                    <a:pt x="508241" y="739254"/>
                  </a:lnTo>
                  <a:lnTo>
                    <a:pt x="455803" y="733831"/>
                  </a:lnTo>
                  <a:lnTo>
                    <a:pt x="403961" y="733107"/>
                  </a:lnTo>
                  <a:lnTo>
                    <a:pt x="352882" y="737565"/>
                  </a:lnTo>
                  <a:lnTo>
                    <a:pt x="302780" y="747674"/>
                  </a:lnTo>
                  <a:lnTo>
                    <a:pt x="253873" y="763892"/>
                  </a:lnTo>
                  <a:lnTo>
                    <a:pt x="206324" y="786714"/>
                  </a:lnTo>
                  <a:lnTo>
                    <a:pt x="165087" y="812190"/>
                  </a:lnTo>
                  <a:lnTo>
                    <a:pt x="126961" y="841070"/>
                  </a:lnTo>
                  <a:lnTo>
                    <a:pt x="92532" y="873671"/>
                  </a:lnTo>
                  <a:lnTo>
                    <a:pt x="62395" y="910310"/>
                  </a:lnTo>
                  <a:lnTo>
                    <a:pt x="37147" y="951318"/>
                  </a:lnTo>
                  <a:lnTo>
                    <a:pt x="17360" y="997013"/>
                  </a:lnTo>
                  <a:lnTo>
                    <a:pt x="4660" y="1045476"/>
                  </a:lnTo>
                  <a:lnTo>
                    <a:pt x="0" y="1093736"/>
                  </a:lnTo>
                  <a:lnTo>
                    <a:pt x="2717" y="1141679"/>
                  </a:lnTo>
                  <a:lnTo>
                    <a:pt x="12115" y="1189228"/>
                  </a:lnTo>
                  <a:lnTo>
                    <a:pt x="27508" y="1236306"/>
                  </a:lnTo>
                  <a:lnTo>
                    <a:pt x="49149" y="1281849"/>
                  </a:lnTo>
                  <a:lnTo>
                    <a:pt x="73774" y="1326108"/>
                  </a:lnTo>
                  <a:lnTo>
                    <a:pt x="86487" y="1341450"/>
                  </a:lnTo>
                  <a:lnTo>
                    <a:pt x="87972" y="1343025"/>
                  </a:lnTo>
                  <a:lnTo>
                    <a:pt x="93738" y="1344968"/>
                  </a:lnTo>
                  <a:lnTo>
                    <a:pt x="97459" y="1343012"/>
                  </a:lnTo>
                  <a:lnTo>
                    <a:pt x="93472" y="1324876"/>
                  </a:lnTo>
                  <a:lnTo>
                    <a:pt x="91325" y="1315859"/>
                  </a:lnTo>
                  <a:lnTo>
                    <a:pt x="88785" y="1306982"/>
                  </a:lnTo>
                  <a:lnTo>
                    <a:pt x="86436" y="1299654"/>
                  </a:lnTo>
                  <a:lnTo>
                    <a:pt x="81826" y="1293037"/>
                  </a:lnTo>
                  <a:lnTo>
                    <a:pt x="77965" y="1286256"/>
                  </a:lnTo>
                  <a:lnTo>
                    <a:pt x="57861" y="1242834"/>
                  </a:lnTo>
                  <a:lnTo>
                    <a:pt x="46913" y="1199591"/>
                  </a:lnTo>
                  <a:lnTo>
                    <a:pt x="44691" y="1156563"/>
                  </a:lnTo>
                  <a:lnTo>
                    <a:pt x="50736" y="1113802"/>
                  </a:lnTo>
                  <a:lnTo>
                    <a:pt x="64630" y="1071346"/>
                  </a:lnTo>
                  <a:lnTo>
                    <a:pt x="85915" y="1029208"/>
                  </a:lnTo>
                  <a:lnTo>
                    <a:pt x="117665" y="984707"/>
                  </a:lnTo>
                  <a:lnTo>
                    <a:pt x="155511" y="946962"/>
                  </a:lnTo>
                  <a:lnTo>
                    <a:pt x="198742" y="915428"/>
                  </a:lnTo>
                  <a:lnTo>
                    <a:pt x="246659" y="889571"/>
                  </a:lnTo>
                  <a:lnTo>
                    <a:pt x="289356" y="872248"/>
                  </a:lnTo>
                  <a:lnTo>
                    <a:pt x="332955" y="859447"/>
                  </a:lnTo>
                  <a:lnTo>
                    <a:pt x="377393" y="851014"/>
                  </a:lnTo>
                  <a:lnTo>
                    <a:pt x="422643" y="846810"/>
                  </a:lnTo>
                  <a:lnTo>
                    <a:pt x="468630" y="846658"/>
                  </a:lnTo>
                  <a:lnTo>
                    <a:pt x="472084" y="846772"/>
                  </a:lnTo>
                  <a:lnTo>
                    <a:pt x="475538" y="847077"/>
                  </a:lnTo>
                  <a:lnTo>
                    <a:pt x="478904" y="847648"/>
                  </a:lnTo>
                  <a:lnTo>
                    <a:pt x="480720" y="848334"/>
                  </a:lnTo>
                  <a:lnTo>
                    <a:pt x="481698" y="849299"/>
                  </a:lnTo>
                  <a:lnTo>
                    <a:pt x="485355" y="851509"/>
                  </a:lnTo>
                  <a:lnTo>
                    <a:pt x="478739" y="854265"/>
                  </a:lnTo>
                  <a:lnTo>
                    <a:pt x="472516" y="856805"/>
                  </a:lnTo>
                  <a:lnTo>
                    <a:pt x="466610" y="859320"/>
                  </a:lnTo>
                  <a:lnTo>
                    <a:pt x="423913" y="880706"/>
                  </a:lnTo>
                  <a:lnTo>
                    <a:pt x="387654" y="900772"/>
                  </a:lnTo>
                  <a:lnTo>
                    <a:pt x="364426" y="934173"/>
                  </a:lnTo>
                  <a:lnTo>
                    <a:pt x="363969" y="955167"/>
                  </a:lnTo>
                  <a:lnTo>
                    <a:pt x="370954" y="976147"/>
                  </a:lnTo>
                  <a:lnTo>
                    <a:pt x="374472" y="982891"/>
                  </a:lnTo>
                  <a:lnTo>
                    <a:pt x="373151" y="992225"/>
                  </a:lnTo>
                  <a:lnTo>
                    <a:pt x="374129" y="1001331"/>
                  </a:lnTo>
                  <a:lnTo>
                    <a:pt x="381381" y="1007567"/>
                  </a:lnTo>
                  <a:lnTo>
                    <a:pt x="387807" y="1000734"/>
                  </a:lnTo>
                  <a:lnTo>
                    <a:pt x="394182" y="997318"/>
                  </a:lnTo>
                  <a:lnTo>
                    <a:pt x="438378" y="976388"/>
                  </a:lnTo>
                  <a:lnTo>
                    <a:pt x="444068" y="974293"/>
                  </a:lnTo>
                  <a:lnTo>
                    <a:pt x="483933" y="959573"/>
                  </a:lnTo>
                  <a:lnTo>
                    <a:pt x="530567" y="946200"/>
                  </a:lnTo>
                  <a:lnTo>
                    <a:pt x="578040" y="935621"/>
                  </a:lnTo>
                  <a:lnTo>
                    <a:pt x="633895" y="930084"/>
                  </a:lnTo>
                  <a:lnTo>
                    <a:pt x="652627" y="929132"/>
                  </a:lnTo>
                  <a:lnTo>
                    <a:pt x="664451" y="928154"/>
                  </a:lnTo>
                  <a:lnTo>
                    <a:pt x="671741" y="925664"/>
                  </a:lnTo>
                  <a:lnTo>
                    <a:pt x="676262" y="919746"/>
                  </a:lnTo>
                  <a:lnTo>
                    <a:pt x="679818" y="908469"/>
                  </a:lnTo>
                  <a:lnTo>
                    <a:pt x="684250" y="882726"/>
                  </a:lnTo>
                  <a:close/>
                </a:path>
                <a:path w="684529" h="1345565">
                  <a:moveTo>
                    <a:pt x="684250" y="255384"/>
                  </a:moveTo>
                  <a:lnTo>
                    <a:pt x="677926" y="205816"/>
                  </a:lnTo>
                  <a:lnTo>
                    <a:pt x="637425" y="141503"/>
                  </a:lnTo>
                  <a:lnTo>
                    <a:pt x="609257" y="101092"/>
                  </a:lnTo>
                  <a:lnTo>
                    <a:pt x="579335" y="62039"/>
                  </a:lnTo>
                  <a:lnTo>
                    <a:pt x="546252" y="25425"/>
                  </a:lnTo>
                  <a:lnTo>
                    <a:pt x="526021" y="7658"/>
                  </a:lnTo>
                  <a:lnTo>
                    <a:pt x="517067" y="0"/>
                  </a:lnTo>
                  <a:lnTo>
                    <a:pt x="513575" y="20891"/>
                  </a:lnTo>
                  <a:lnTo>
                    <a:pt x="511429" y="39839"/>
                  </a:lnTo>
                  <a:lnTo>
                    <a:pt x="513283" y="57404"/>
                  </a:lnTo>
                  <a:lnTo>
                    <a:pt x="521779" y="74142"/>
                  </a:lnTo>
                  <a:lnTo>
                    <a:pt x="529590" y="84353"/>
                  </a:lnTo>
                  <a:lnTo>
                    <a:pt x="556463" y="119761"/>
                  </a:lnTo>
                  <a:lnTo>
                    <a:pt x="542328" y="117424"/>
                  </a:lnTo>
                  <a:lnTo>
                    <a:pt x="529971" y="115354"/>
                  </a:lnTo>
                  <a:lnTo>
                    <a:pt x="516534" y="113182"/>
                  </a:lnTo>
                  <a:lnTo>
                    <a:pt x="508241" y="111912"/>
                  </a:lnTo>
                  <a:lnTo>
                    <a:pt x="455803" y="106489"/>
                  </a:lnTo>
                  <a:lnTo>
                    <a:pt x="403961" y="105765"/>
                  </a:lnTo>
                  <a:lnTo>
                    <a:pt x="352882" y="110223"/>
                  </a:lnTo>
                  <a:lnTo>
                    <a:pt x="302780" y="120319"/>
                  </a:lnTo>
                  <a:lnTo>
                    <a:pt x="253873" y="136550"/>
                  </a:lnTo>
                  <a:lnTo>
                    <a:pt x="206324" y="159372"/>
                  </a:lnTo>
                  <a:lnTo>
                    <a:pt x="165087" y="184848"/>
                  </a:lnTo>
                  <a:lnTo>
                    <a:pt x="126961" y="213728"/>
                  </a:lnTo>
                  <a:lnTo>
                    <a:pt x="92532" y="246316"/>
                  </a:lnTo>
                  <a:lnTo>
                    <a:pt x="62395" y="282968"/>
                  </a:lnTo>
                  <a:lnTo>
                    <a:pt x="37147" y="323977"/>
                  </a:lnTo>
                  <a:lnTo>
                    <a:pt x="17360" y="369671"/>
                  </a:lnTo>
                  <a:lnTo>
                    <a:pt x="4660" y="418134"/>
                  </a:lnTo>
                  <a:lnTo>
                    <a:pt x="0" y="466382"/>
                  </a:lnTo>
                  <a:lnTo>
                    <a:pt x="2717" y="514337"/>
                  </a:lnTo>
                  <a:lnTo>
                    <a:pt x="12115" y="561886"/>
                  </a:lnTo>
                  <a:lnTo>
                    <a:pt x="27508" y="608965"/>
                  </a:lnTo>
                  <a:lnTo>
                    <a:pt x="49149" y="654494"/>
                  </a:lnTo>
                  <a:lnTo>
                    <a:pt x="73774" y="698766"/>
                  </a:lnTo>
                  <a:lnTo>
                    <a:pt x="86487" y="714095"/>
                  </a:lnTo>
                  <a:lnTo>
                    <a:pt x="87972" y="715683"/>
                  </a:lnTo>
                  <a:lnTo>
                    <a:pt x="93738" y="717626"/>
                  </a:lnTo>
                  <a:lnTo>
                    <a:pt x="97459" y="715670"/>
                  </a:lnTo>
                  <a:lnTo>
                    <a:pt x="93472" y="697534"/>
                  </a:lnTo>
                  <a:lnTo>
                    <a:pt x="91325" y="688517"/>
                  </a:lnTo>
                  <a:lnTo>
                    <a:pt x="88785" y="679627"/>
                  </a:lnTo>
                  <a:lnTo>
                    <a:pt x="86436" y="672299"/>
                  </a:lnTo>
                  <a:lnTo>
                    <a:pt x="81826" y="665695"/>
                  </a:lnTo>
                  <a:lnTo>
                    <a:pt x="77965" y="658914"/>
                  </a:lnTo>
                  <a:lnTo>
                    <a:pt x="57861" y="615492"/>
                  </a:lnTo>
                  <a:lnTo>
                    <a:pt x="46913" y="572249"/>
                  </a:lnTo>
                  <a:lnTo>
                    <a:pt x="44691" y="529221"/>
                  </a:lnTo>
                  <a:lnTo>
                    <a:pt x="50736" y="486460"/>
                  </a:lnTo>
                  <a:lnTo>
                    <a:pt x="64630" y="443992"/>
                  </a:lnTo>
                  <a:lnTo>
                    <a:pt x="85915" y="401866"/>
                  </a:lnTo>
                  <a:lnTo>
                    <a:pt x="117665" y="357365"/>
                  </a:lnTo>
                  <a:lnTo>
                    <a:pt x="155511" y="319620"/>
                  </a:lnTo>
                  <a:lnTo>
                    <a:pt x="198742" y="288086"/>
                  </a:lnTo>
                  <a:lnTo>
                    <a:pt x="246659" y="262229"/>
                  </a:lnTo>
                  <a:lnTo>
                    <a:pt x="289356" y="244906"/>
                  </a:lnTo>
                  <a:lnTo>
                    <a:pt x="332955" y="232105"/>
                  </a:lnTo>
                  <a:lnTo>
                    <a:pt x="377393" y="223672"/>
                  </a:lnTo>
                  <a:lnTo>
                    <a:pt x="422643" y="219468"/>
                  </a:lnTo>
                  <a:lnTo>
                    <a:pt x="468630" y="219316"/>
                  </a:lnTo>
                  <a:lnTo>
                    <a:pt x="472084" y="219417"/>
                  </a:lnTo>
                  <a:lnTo>
                    <a:pt x="475538" y="219735"/>
                  </a:lnTo>
                  <a:lnTo>
                    <a:pt x="478904" y="220306"/>
                  </a:lnTo>
                  <a:lnTo>
                    <a:pt x="480720" y="220992"/>
                  </a:lnTo>
                  <a:lnTo>
                    <a:pt x="481698" y="221957"/>
                  </a:lnTo>
                  <a:lnTo>
                    <a:pt x="485355" y="224167"/>
                  </a:lnTo>
                  <a:lnTo>
                    <a:pt x="478739" y="226923"/>
                  </a:lnTo>
                  <a:lnTo>
                    <a:pt x="472516" y="229463"/>
                  </a:lnTo>
                  <a:lnTo>
                    <a:pt x="466610" y="231978"/>
                  </a:lnTo>
                  <a:lnTo>
                    <a:pt x="423913" y="253365"/>
                  </a:lnTo>
                  <a:lnTo>
                    <a:pt x="387654" y="273431"/>
                  </a:lnTo>
                  <a:lnTo>
                    <a:pt x="364426" y="306832"/>
                  </a:lnTo>
                  <a:lnTo>
                    <a:pt x="363969" y="327825"/>
                  </a:lnTo>
                  <a:lnTo>
                    <a:pt x="370954" y="348805"/>
                  </a:lnTo>
                  <a:lnTo>
                    <a:pt x="374472" y="355549"/>
                  </a:lnTo>
                  <a:lnTo>
                    <a:pt x="373151" y="364871"/>
                  </a:lnTo>
                  <a:lnTo>
                    <a:pt x="374129" y="373989"/>
                  </a:lnTo>
                  <a:lnTo>
                    <a:pt x="381381" y="380225"/>
                  </a:lnTo>
                  <a:lnTo>
                    <a:pt x="387807" y="373392"/>
                  </a:lnTo>
                  <a:lnTo>
                    <a:pt x="394182" y="369976"/>
                  </a:lnTo>
                  <a:lnTo>
                    <a:pt x="438378" y="349046"/>
                  </a:lnTo>
                  <a:lnTo>
                    <a:pt x="444068" y="346951"/>
                  </a:lnTo>
                  <a:lnTo>
                    <a:pt x="483933" y="332219"/>
                  </a:lnTo>
                  <a:lnTo>
                    <a:pt x="530567" y="318846"/>
                  </a:lnTo>
                  <a:lnTo>
                    <a:pt x="578040" y="308279"/>
                  </a:lnTo>
                  <a:lnTo>
                    <a:pt x="633895" y="302742"/>
                  </a:lnTo>
                  <a:lnTo>
                    <a:pt x="652627" y="301790"/>
                  </a:lnTo>
                  <a:lnTo>
                    <a:pt x="664451" y="300812"/>
                  </a:lnTo>
                  <a:lnTo>
                    <a:pt x="671741" y="298323"/>
                  </a:lnTo>
                  <a:lnTo>
                    <a:pt x="676262" y="292392"/>
                  </a:lnTo>
                  <a:lnTo>
                    <a:pt x="679818" y="281127"/>
                  </a:lnTo>
                  <a:lnTo>
                    <a:pt x="684250" y="255384"/>
                  </a:lnTo>
                  <a:close/>
                </a:path>
              </a:pathLst>
            </a:custGeom>
            <a:solidFill>
              <a:srgbClr val="231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2999719" y="6028943"/>
            <a:ext cx="5125085" cy="4160520"/>
            <a:chOff x="12999719" y="6028943"/>
            <a:chExt cx="5125085" cy="416052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99719" y="6028943"/>
              <a:ext cx="4873751" cy="34533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52672" y="9474490"/>
              <a:ext cx="1971674" cy="714374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95687" y="140208"/>
            <a:ext cx="8592312" cy="202996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928404" y="1455319"/>
            <a:ext cx="11459210" cy="724217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3150" b="1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3150" b="1" spc="-12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8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3150" b="1" spc="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150" b="1" spc="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150" b="1" spc="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150" b="1" spc="6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-5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150" b="1" spc="6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150" b="1" spc="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150" b="1" spc="2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7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50" b="1" spc="7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8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3150" b="1" spc="28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50" b="1" spc="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3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3150" b="1" spc="-5" dirty="0">
                <a:solidFill>
                  <a:srgbClr val="FFFFFF"/>
                </a:solidFill>
                <a:latin typeface="Tahoma"/>
                <a:cs typeface="Tahoma"/>
              </a:rPr>
              <a:t>30</a:t>
            </a:r>
            <a:r>
              <a:rPr sz="315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65" dirty="0">
                <a:solidFill>
                  <a:srgbClr val="FFFFFF"/>
                </a:solidFill>
                <a:latin typeface="Tahoma"/>
                <a:cs typeface="Tahoma"/>
              </a:rPr>
              <a:t>POSTS</a:t>
            </a:r>
            <a:r>
              <a:rPr sz="315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95" dirty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315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150" dirty="0">
                <a:solidFill>
                  <a:srgbClr val="FFFFFF"/>
                </a:solidFill>
                <a:latin typeface="Tahoma"/>
                <a:cs typeface="Tahoma"/>
              </a:rPr>
              <a:t>FACEBOOK</a:t>
            </a:r>
            <a:r>
              <a:rPr sz="315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135" dirty="0">
                <a:solidFill>
                  <a:srgbClr val="FFFFFF"/>
                </a:solidFill>
                <a:latin typeface="Tahoma"/>
                <a:cs typeface="Tahoma"/>
              </a:rPr>
              <a:t>MEME</a:t>
            </a:r>
            <a:r>
              <a:rPr sz="315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125" dirty="0">
                <a:solidFill>
                  <a:srgbClr val="FFFFFF"/>
                </a:solidFill>
                <a:latin typeface="Tahoma"/>
                <a:cs typeface="Tahoma"/>
              </a:rPr>
              <a:t>PAGES</a:t>
            </a:r>
            <a:endParaRPr sz="3150">
              <a:latin typeface="Tahoma"/>
              <a:cs typeface="Tahoma"/>
            </a:endParaRPr>
          </a:p>
          <a:p>
            <a:pPr marL="12700" marR="1219835">
              <a:lnSpc>
                <a:spcPct val="116399"/>
              </a:lnSpc>
              <a:spcBef>
                <a:spcPts val="760"/>
              </a:spcBef>
            </a:pPr>
            <a:r>
              <a:rPr sz="3150" b="1" spc="-10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3150" b="1" spc="-23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150" b="1" spc="19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EE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150" b="1" spc="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10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3150" b="1" spc="4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150" b="1" spc="19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50" b="1" spc="-3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50" b="1" spc="10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3150" b="1" spc="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150" b="1" spc="-22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-7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8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3150" b="1" spc="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150" b="1" spc="7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150" b="1" spc="19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3150" b="1" spc="-5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TT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TR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50" b="1" spc="6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150" b="1" spc="25" dirty="0">
                <a:solidFill>
                  <a:srgbClr val="FFFFFF"/>
                </a:solidFill>
                <a:latin typeface="Tahoma"/>
                <a:cs typeface="Tahoma"/>
              </a:rPr>
              <a:t>D  </a:t>
            </a:r>
            <a:r>
              <a:rPr sz="3150" b="1" spc="19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3150" b="1" spc="-5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150" b="1" spc="8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150" b="1" spc="185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-70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3150" b="1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3150" b="1" spc="225" dirty="0">
                <a:solidFill>
                  <a:srgbClr val="FFFFFF"/>
                </a:solidFill>
                <a:latin typeface="Tahoma"/>
                <a:cs typeface="Tahoma"/>
              </a:rPr>
              <a:t>00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150" b="1" spc="190" dirty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EE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150" b="1" spc="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3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3150" b="1" spc="-10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3150" b="1" spc="-12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8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3150" b="1" spc="12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3150" b="1" spc="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3150" b="1" spc="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10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3150" b="1" spc="4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3150" b="1" spc="-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150" b="1" spc="7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50" b="1" spc="7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50" b="1" spc="8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3150" b="1" spc="-3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3150" b="1" spc="7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50" b="1" spc="6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3150" b="1" spc="9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3150" b="1" spc="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3150" b="1" spc="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3150" b="1" spc="4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endParaRPr sz="31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50">
              <a:latin typeface="Tahoma"/>
              <a:cs typeface="Tahoma"/>
            </a:endParaRPr>
          </a:p>
          <a:p>
            <a:pPr marL="3670935">
              <a:lnSpc>
                <a:spcPct val="100000"/>
              </a:lnSpc>
            </a:pPr>
            <a:r>
              <a:rPr sz="3500" b="1" spc="-790" dirty="0">
                <a:latin typeface="Tahoma"/>
                <a:cs typeface="Tahoma"/>
              </a:rPr>
              <a:t>1</a:t>
            </a:r>
            <a:r>
              <a:rPr sz="3500" b="1" spc="225" dirty="0">
                <a:latin typeface="Tahoma"/>
                <a:cs typeface="Tahoma"/>
              </a:rPr>
              <a:t>000</a:t>
            </a:r>
            <a:r>
              <a:rPr sz="3500" b="1" spc="-1085" dirty="0">
                <a:latin typeface="Tahoma"/>
                <a:cs typeface="Tahoma"/>
              </a:rPr>
              <a:t>+</a:t>
            </a:r>
            <a:r>
              <a:rPr sz="3500" b="1" spc="-215" dirty="0">
                <a:latin typeface="Tahoma"/>
                <a:cs typeface="Tahoma"/>
              </a:rPr>
              <a:t> </a:t>
            </a:r>
            <a:r>
              <a:rPr sz="3500" b="1" spc="50" dirty="0">
                <a:latin typeface="Tahoma"/>
                <a:cs typeface="Tahoma"/>
              </a:rPr>
              <a:t>M</a:t>
            </a:r>
            <a:r>
              <a:rPr sz="3500" b="1" spc="200" dirty="0">
                <a:latin typeface="Tahoma"/>
                <a:cs typeface="Tahoma"/>
              </a:rPr>
              <a:t>E</a:t>
            </a:r>
            <a:r>
              <a:rPr sz="3500" b="1" spc="50" dirty="0">
                <a:latin typeface="Tahoma"/>
                <a:cs typeface="Tahoma"/>
              </a:rPr>
              <a:t>M</a:t>
            </a:r>
            <a:r>
              <a:rPr sz="3500" b="1" spc="200" dirty="0">
                <a:latin typeface="Tahoma"/>
                <a:cs typeface="Tahoma"/>
              </a:rPr>
              <a:t>E</a:t>
            </a:r>
            <a:r>
              <a:rPr sz="3500" b="1" spc="30" dirty="0">
                <a:latin typeface="Tahoma"/>
                <a:cs typeface="Tahoma"/>
              </a:rPr>
              <a:t>S</a:t>
            </a:r>
            <a:r>
              <a:rPr sz="3500" b="1" spc="-215" dirty="0">
                <a:latin typeface="Tahoma"/>
                <a:cs typeface="Tahoma"/>
              </a:rPr>
              <a:t> </a:t>
            </a:r>
            <a:r>
              <a:rPr sz="3500" b="1" spc="114" dirty="0">
                <a:latin typeface="Tahoma"/>
                <a:cs typeface="Tahoma"/>
              </a:rPr>
              <a:t>O</a:t>
            </a:r>
            <a:r>
              <a:rPr sz="3500" b="1" spc="50" dirty="0">
                <a:latin typeface="Tahoma"/>
                <a:cs typeface="Tahoma"/>
              </a:rPr>
              <a:t>N</a:t>
            </a:r>
            <a:r>
              <a:rPr sz="3500" b="1" spc="-215" dirty="0">
                <a:latin typeface="Tahoma"/>
                <a:cs typeface="Tahoma"/>
              </a:rPr>
              <a:t> </a:t>
            </a:r>
            <a:r>
              <a:rPr sz="3500" b="1" spc="50" dirty="0">
                <a:latin typeface="Tahoma"/>
                <a:cs typeface="Tahoma"/>
              </a:rPr>
              <a:t>M</a:t>
            </a:r>
            <a:r>
              <a:rPr sz="3500" b="1" spc="200" dirty="0">
                <a:latin typeface="Tahoma"/>
                <a:cs typeface="Tahoma"/>
              </a:rPr>
              <a:t>E</a:t>
            </a:r>
            <a:r>
              <a:rPr sz="3500" b="1" spc="50" dirty="0">
                <a:latin typeface="Tahoma"/>
                <a:cs typeface="Tahoma"/>
              </a:rPr>
              <a:t>M</a:t>
            </a:r>
            <a:r>
              <a:rPr sz="3500" b="1" spc="200" dirty="0">
                <a:latin typeface="Tahoma"/>
                <a:cs typeface="Tahoma"/>
              </a:rPr>
              <a:t>E</a:t>
            </a:r>
            <a:r>
              <a:rPr sz="3500" b="1" spc="80" dirty="0">
                <a:latin typeface="Tahoma"/>
                <a:cs typeface="Tahoma"/>
              </a:rPr>
              <a:t>C</a:t>
            </a:r>
            <a:r>
              <a:rPr sz="3500" b="1" spc="70" dirty="0">
                <a:latin typeface="Tahoma"/>
                <a:cs typeface="Tahoma"/>
              </a:rPr>
              <a:t>H</a:t>
            </a:r>
            <a:r>
              <a:rPr sz="3500" b="1" spc="290" dirty="0">
                <a:latin typeface="Tahoma"/>
                <a:cs typeface="Tahoma"/>
              </a:rPr>
              <a:t>A</a:t>
            </a:r>
            <a:r>
              <a:rPr sz="3500" b="1" spc="-10" dirty="0">
                <a:latin typeface="Tahoma"/>
                <a:cs typeface="Tahoma"/>
              </a:rPr>
              <a:t>T</a:t>
            </a:r>
            <a:r>
              <a:rPr sz="3500" b="1" spc="-215" dirty="0">
                <a:latin typeface="Tahoma"/>
                <a:cs typeface="Tahoma"/>
              </a:rPr>
              <a:t> </a:t>
            </a:r>
            <a:r>
              <a:rPr sz="3500" b="1" spc="290" dirty="0">
                <a:latin typeface="Tahoma"/>
                <a:cs typeface="Tahoma"/>
              </a:rPr>
              <a:t>A</a:t>
            </a:r>
            <a:r>
              <a:rPr sz="3500" b="1" spc="75" dirty="0">
                <a:latin typeface="Tahoma"/>
                <a:cs typeface="Tahoma"/>
              </a:rPr>
              <a:t>PP</a:t>
            </a:r>
            <a:endParaRPr sz="3500">
              <a:latin typeface="Tahoma"/>
              <a:cs typeface="Tahoma"/>
            </a:endParaRPr>
          </a:p>
          <a:p>
            <a:pPr marL="3670935" marR="1113155">
              <a:lnSpc>
                <a:spcPct val="115399"/>
              </a:lnSpc>
              <a:spcBef>
                <a:spcPts val="125"/>
              </a:spcBef>
            </a:pPr>
            <a:r>
              <a:rPr sz="3500" b="1" spc="-790" dirty="0">
                <a:latin typeface="Tahoma"/>
                <a:cs typeface="Tahoma"/>
              </a:rPr>
              <a:t>1</a:t>
            </a:r>
            <a:r>
              <a:rPr sz="3500" b="1" spc="-215" dirty="0">
                <a:latin typeface="Tahoma"/>
                <a:cs typeface="Tahoma"/>
              </a:rPr>
              <a:t> </a:t>
            </a:r>
            <a:r>
              <a:rPr sz="3500" b="1" spc="290" dirty="0">
                <a:latin typeface="Tahoma"/>
                <a:cs typeface="Tahoma"/>
              </a:rPr>
              <a:t>A</a:t>
            </a:r>
            <a:r>
              <a:rPr sz="3500" b="1" spc="75" dirty="0">
                <a:latin typeface="Tahoma"/>
                <a:cs typeface="Tahoma"/>
              </a:rPr>
              <a:t>PP</a:t>
            </a:r>
            <a:r>
              <a:rPr sz="3500" b="1" spc="-215" dirty="0">
                <a:latin typeface="Tahoma"/>
                <a:cs typeface="Tahoma"/>
              </a:rPr>
              <a:t> </a:t>
            </a:r>
            <a:r>
              <a:rPr sz="3500" b="1" spc="50" dirty="0">
                <a:latin typeface="Tahoma"/>
                <a:cs typeface="Tahoma"/>
              </a:rPr>
              <a:t>N</a:t>
            </a:r>
            <a:r>
              <a:rPr sz="3500" b="1" spc="114" dirty="0">
                <a:latin typeface="Tahoma"/>
                <a:cs typeface="Tahoma"/>
              </a:rPr>
              <a:t>O</a:t>
            </a:r>
            <a:r>
              <a:rPr sz="3500" b="1" spc="-10" dirty="0">
                <a:latin typeface="Tahoma"/>
                <a:cs typeface="Tahoma"/>
              </a:rPr>
              <a:t>T</a:t>
            </a:r>
            <a:r>
              <a:rPr sz="3500" b="1" spc="-585" dirty="0">
                <a:latin typeface="Tahoma"/>
                <a:cs typeface="Tahoma"/>
              </a:rPr>
              <a:t>I</a:t>
            </a:r>
            <a:r>
              <a:rPr sz="3500" b="1" spc="75" dirty="0">
                <a:latin typeface="Tahoma"/>
                <a:cs typeface="Tahoma"/>
              </a:rPr>
              <a:t>F</a:t>
            </a:r>
            <a:r>
              <a:rPr sz="3500" b="1" spc="-585" dirty="0">
                <a:latin typeface="Tahoma"/>
                <a:cs typeface="Tahoma"/>
              </a:rPr>
              <a:t>I</a:t>
            </a:r>
            <a:r>
              <a:rPr sz="3500" b="1" spc="80" dirty="0">
                <a:latin typeface="Tahoma"/>
                <a:cs typeface="Tahoma"/>
              </a:rPr>
              <a:t>C</a:t>
            </a:r>
            <a:r>
              <a:rPr sz="3500" b="1" spc="290" dirty="0">
                <a:latin typeface="Tahoma"/>
                <a:cs typeface="Tahoma"/>
              </a:rPr>
              <a:t>A</a:t>
            </a:r>
            <a:r>
              <a:rPr sz="3500" b="1" spc="-10" dirty="0">
                <a:latin typeface="Tahoma"/>
                <a:cs typeface="Tahoma"/>
              </a:rPr>
              <a:t>T</a:t>
            </a:r>
            <a:r>
              <a:rPr sz="3500" b="1" spc="-585" dirty="0">
                <a:latin typeface="Tahoma"/>
                <a:cs typeface="Tahoma"/>
              </a:rPr>
              <a:t>I</a:t>
            </a:r>
            <a:r>
              <a:rPr sz="3500" b="1" spc="114" dirty="0">
                <a:latin typeface="Tahoma"/>
                <a:cs typeface="Tahoma"/>
              </a:rPr>
              <a:t>O</a:t>
            </a:r>
            <a:r>
              <a:rPr sz="3500" b="1" spc="50" dirty="0">
                <a:latin typeface="Tahoma"/>
                <a:cs typeface="Tahoma"/>
              </a:rPr>
              <a:t>N</a:t>
            </a:r>
            <a:r>
              <a:rPr sz="3500" b="1" spc="-215" dirty="0">
                <a:latin typeface="Tahoma"/>
                <a:cs typeface="Tahoma"/>
              </a:rPr>
              <a:t> </a:t>
            </a:r>
            <a:r>
              <a:rPr sz="3500" b="1" spc="-10" dirty="0">
                <a:latin typeface="Tahoma"/>
                <a:cs typeface="Tahoma"/>
              </a:rPr>
              <a:t>T</a:t>
            </a:r>
            <a:r>
              <a:rPr sz="3500" b="1" spc="114" dirty="0">
                <a:latin typeface="Tahoma"/>
                <a:cs typeface="Tahoma"/>
              </a:rPr>
              <a:t>O</a:t>
            </a:r>
            <a:r>
              <a:rPr sz="3500" b="1" spc="-215" dirty="0">
                <a:latin typeface="Tahoma"/>
                <a:cs typeface="Tahoma"/>
              </a:rPr>
              <a:t> </a:t>
            </a:r>
            <a:r>
              <a:rPr sz="3500" b="1" spc="-280" dirty="0">
                <a:latin typeface="Tahoma"/>
                <a:cs typeface="Tahoma"/>
              </a:rPr>
              <a:t>3</a:t>
            </a:r>
            <a:r>
              <a:rPr sz="3500" b="1" spc="225" dirty="0">
                <a:latin typeface="Tahoma"/>
                <a:cs typeface="Tahoma"/>
              </a:rPr>
              <a:t>00</a:t>
            </a:r>
            <a:r>
              <a:rPr sz="3500" b="1" spc="105" dirty="0">
                <a:latin typeface="Tahoma"/>
                <a:cs typeface="Tahoma"/>
              </a:rPr>
              <a:t>K  </a:t>
            </a:r>
            <a:r>
              <a:rPr sz="3500" b="1" spc="114" dirty="0">
                <a:latin typeface="Tahoma"/>
                <a:cs typeface="Tahoma"/>
              </a:rPr>
              <a:t>MEMECHAT</a:t>
            </a:r>
            <a:r>
              <a:rPr sz="3500" b="1" spc="-220" dirty="0">
                <a:latin typeface="Tahoma"/>
                <a:cs typeface="Tahoma"/>
              </a:rPr>
              <a:t> </a:t>
            </a:r>
            <a:r>
              <a:rPr sz="3500" b="1" spc="60" dirty="0">
                <a:latin typeface="Tahoma"/>
                <a:cs typeface="Tahoma"/>
              </a:rPr>
              <a:t>USERS</a:t>
            </a:r>
            <a:endParaRPr sz="3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>
              <a:latin typeface="Tahoma"/>
              <a:cs typeface="Tahoma"/>
            </a:endParaRPr>
          </a:p>
          <a:p>
            <a:pPr marL="5287645">
              <a:lnSpc>
                <a:spcPts val="5335"/>
              </a:lnSpc>
              <a:spcBef>
                <a:spcPts val="5"/>
              </a:spcBef>
            </a:pPr>
            <a:r>
              <a:rPr sz="4450" b="1" spc="-140" dirty="0">
                <a:solidFill>
                  <a:srgbClr val="231862"/>
                </a:solidFill>
                <a:latin typeface="Tahoma"/>
                <a:cs typeface="Tahoma"/>
              </a:rPr>
              <a:t>2</a:t>
            </a:r>
            <a:r>
              <a:rPr sz="4450" b="1" spc="110" dirty="0">
                <a:solidFill>
                  <a:srgbClr val="231862"/>
                </a:solidFill>
                <a:latin typeface="Tahoma"/>
                <a:cs typeface="Tahoma"/>
              </a:rPr>
              <a:t>M</a:t>
            </a:r>
            <a:r>
              <a:rPr sz="4450" b="1" spc="-1355" dirty="0">
                <a:solidFill>
                  <a:srgbClr val="231862"/>
                </a:solidFill>
                <a:latin typeface="Tahoma"/>
                <a:cs typeface="Tahoma"/>
              </a:rPr>
              <a:t>+</a:t>
            </a:r>
            <a:r>
              <a:rPr sz="4450" b="1" spc="-265" dirty="0">
                <a:solidFill>
                  <a:srgbClr val="231862"/>
                </a:solidFill>
                <a:latin typeface="Tahoma"/>
                <a:cs typeface="Tahoma"/>
              </a:rPr>
              <a:t> </a:t>
            </a:r>
            <a:r>
              <a:rPr sz="4450" b="1" spc="15" dirty="0">
                <a:solidFill>
                  <a:srgbClr val="231862"/>
                </a:solidFill>
                <a:latin typeface="Tahoma"/>
                <a:cs typeface="Tahoma"/>
              </a:rPr>
              <a:t>R</a:t>
            </a:r>
            <a:r>
              <a:rPr sz="4450" b="1" spc="285" dirty="0">
                <a:solidFill>
                  <a:srgbClr val="231862"/>
                </a:solidFill>
                <a:latin typeface="Tahoma"/>
                <a:cs typeface="Tahoma"/>
              </a:rPr>
              <a:t>E</a:t>
            </a:r>
            <a:r>
              <a:rPr sz="4450" b="1" spc="409" dirty="0">
                <a:solidFill>
                  <a:srgbClr val="231862"/>
                </a:solidFill>
                <a:latin typeface="Tahoma"/>
                <a:cs typeface="Tahoma"/>
              </a:rPr>
              <a:t>A</a:t>
            </a:r>
            <a:r>
              <a:rPr sz="4450" b="1" spc="135" dirty="0">
                <a:solidFill>
                  <a:srgbClr val="231862"/>
                </a:solidFill>
                <a:latin typeface="Tahoma"/>
                <a:cs typeface="Tahoma"/>
              </a:rPr>
              <a:t>C</a:t>
            </a:r>
            <a:r>
              <a:rPr sz="4450" b="1" spc="125" dirty="0">
                <a:solidFill>
                  <a:srgbClr val="231862"/>
                </a:solidFill>
                <a:latin typeface="Tahoma"/>
                <a:cs typeface="Tahoma"/>
              </a:rPr>
              <a:t>H</a:t>
            </a:r>
            <a:endParaRPr sz="4450">
              <a:latin typeface="Tahoma"/>
              <a:cs typeface="Tahoma"/>
            </a:endParaRPr>
          </a:p>
          <a:p>
            <a:pPr marL="5287645">
              <a:lnSpc>
                <a:spcPts val="5335"/>
              </a:lnSpc>
            </a:pPr>
            <a:r>
              <a:rPr sz="4450" b="1" spc="-985" dirty="0">
                <a:solidFill>
                  <a:srgbClr val="231862"/>
                </a:solidFill>
                <a:latin typeface="Tahoma"/>
                <a:cs typeface="Tahoma"/>
              </a:rPr>
              <a:t>1</a:t>
            </a:r>
            <a:r>
              <a:rPr sz="4450" b="1" dirty="0">
                <a:solidFill>
                  <a:srgbClr val="231862"/>
                </a:solidFill>
                <a:latin typeface="Tahoma"/>
                <a:cs typeface="Tahoma"/>
              </a:rPr>
              <a:t>9</a:t>
            </a:r>
            <a:r>
              <a:rPr sz="4450" b="1" spc="320" dirty="0">
                <a:solidFill>
                  <a:srgbClr val="231862"/>
                </a:solidFill>
                <a:latin typeface="Tahoma"/>
                <a:cs typeface="Tahoma"/>
              </a:rPr>
              <a:t>0</a:t>
            </a:r>
            <a:r>
              <a:rPr sz="4450" b="1" spc="254" dirty="0">
                <a:solidFill>
                  <a:srgbClr val="231862"/>
                </a:solidFill>
                <a:latin typeface="Tahoma"/>
                <a:cs typeface="Tahoma"/>
              </a:rPr>
              <a:t>K</a:t>
            </a:r>
            <a:r>
              <a:rPr sz="4450" b="1" spc="-1355" dirty="0">
                <a:solidFill>
                  <a:srgbClr val="231862"/>
                </a:solidFill>
                <a:latin typeface="Tahoma"/>
                <a:cs typeface="Tahoma"/>
              </a:rPr>
              <a:t>+</a:t>
            </a:r>
            <a:r>
              <a:rPr sz="4450" b="1" spc="-265" dirty="0">
                <a:solidFill>
                  <a:srgbClr val="231862"/>
                </a:solidFill>
                <a:latin typeface="Tahoma"/>
                <a:cs typeface="Tahoma"/>
              </a:rPr>
              <a:t> </a:t>
            </a:r>
            <a:r>
              <a:rPr sz="4450" b="1" spc="285" dirty="0">
                <a:solidFill>
                  <a:srgbClr val="231862"/>
                </a:solidFill>
                <a:latin typeface="Tahoma"/>
                <a:cs typeface="Tahoma"/>
              </a:rPr>
              <a:t>E</a:t>
            </a:r>
            <a:r>
              <a:rPr sz="4450" b="1" spc="100" dirty="0">
                <a:solidFill>
                  <a:srgbClr val="231862"/>
                </a:solidFill>
                <a:latin typeface="Tahoma"/>
                <a:cs typeface="Tahoma"/>
              </a:rPr>
              <a:t>N</a:t>
            </a:r>
            <a:r>
              <a:rPr sz="4450" b="1" spc="15" dirty="0">
                <a:solidFill>
                  <a:srgbClr val="231862"/>
                </a:solidFill>
                <a:latin typeface="Tahoma"/>
                <a:cs typeface="Tahoma"/>
              </a:rPr>
              <a:t>G</a:t>
            </a:r>
            <a:r>
              <a:rPr sz="4450" b="1" spc="409" dirty="0">
                <a:solidFill>
                  <a:srgbClr val="231862"/>
                </a:solidFill>
                <a:latin typeface="Tahoma"/>
                <a:cs typeface="Tahoma"/>
              </a:rPr>
              <a:t>A</a:t>
            </a:r>
            <a:r>
              <a:rPr sz="4450" b="1" spc="15" dirty="0">
                <a:solidFill>
                  <a:srgbClr val="231862"/>
                </a:solidFill>
                <a:latin typeface="Tahoma"/>
                <a:cs typeface="Tahoma"/>
              </a:rPr>
              <a:t>G</a:t>
            </a:r>
            <a:r>
              <a:rPr sz="4450" b="1" spc="285" dirty="0">
                <a:solidFill>
                  <a:srgbClr val="231862"/>
                </a:solidFill>
                <a:latin typeface="Tahoma"/>
                <a:cs typeface="Tahoma"/>
              </a:rPr>
              <a:t>E</a:t>
            </a:r>
            <a:r>
              <a:rPr sz="4450" b="1" spc="105" dirty="0">
                <a:solidFill>
                  <a:srgbClr val="231862"/>
                </a:solidFill>
                <a:latin typeface="Tahoma"/>
                <a:cs typeface="Tahoma"/>
              </a:rPr>
              <a:t>M</a:t>
            </a:r>
            <a:r>
              <a:rPr sz="4450" b="1" spc="285" dirty="0">
                <a:solidFill>
                  <a:srgbClr val="231862"/>
                </a:solidFill>
                <a:latin typeface="Tahoma"/>
                <a:cs typeface="Tahoma"/>
              </a:rPr>
              <a:t>E</a:t>
            </a:r>
            <a:r>
              <a:rPr sz="4450" b="1" spc="100" dirty="0">
                <a:solidFill>
                  <a:srgbClr val="231862"/>
                </a:solidFill>
                <a:latin typeface="Tahoma"/>
                <a:cs typeface="Tahoma"/>
              </a:rPr>
              <a:t>N</a:t>
            </a:r>
            <a:r>
              <a:rPr sz="4450" b="1" spc="15" dirty="0">
                <a:solidFill>
                  <a:srgbClr val="231862"/>
                </a:solidFill>
                <a:latin typeface="Tahoma"/>
                <a:cs typeface="Tahoma"/>
              </a:rPr>
              <a:t>T</a:t>
            </a:r>
            <a:endParaRPr sz="4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D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3735895"/>
            <a:ext cx="7335520" cy="6551295"/>
            <a:chOff x="0" y="3735895"/>
            <a:chExt cx="7335520" cy="6551295"/>
          </a:xfrm>
        </p:grpSpPr>
        <p:sp>
          <p:nvSpPr>
            <p:cNvPr id="4" name="object 4"/>
            <p:cNvSpPr/>
            <p:nvPr/>
          </p:nvSpPr>
          <p:spPr>
            <a:xfrm>
              <a:off x="0" y="3735895"/>
              <a:ext cx="7335520" cy="6540500"/>
            </a:xfrm>
            <a:custGeom>
              <a:avLst/>
              <a:gdLst/>
              <a:ahLst/>
              <a:cxnLst/>
              <a:rect l="l" t="t" r="r" b="b"/>
              <a:pathLst>
                <a:path w="7335520" h="6540500">
                  <a:moveTo>
                    <a:pt x="2194239" y="12700"/>
                  </a:moveTo>
                  <a:lnTo>
                    <a:pt x="1427436" y="12700"/>
                  </a:lnTo>
                  <a:lnTo>
                    <a:pt x="1475188" y="0"/>
                  </a:lnTo>
                  <a:lnTo>
                    <a:pt x="2146867" y="0"/>
                  </a:lnTo>
                  <a:lnTo>
                    <a:pt x="2194239" y="12700"/>
                  </a:lnTo>
                  <a:close/>
                </a:path>
                <a:path w="7335520" h="6540500">
                  <a:moveTo>
                    <a:pt x="2382668" y="25400"/>
                  </a:moveTo>
                  <a:lnTo>
                    <a:pt x="1237574" y="25400"/>
                  </a:lnTo>
                  <a:lnTo>
                    <a:pt x="1284863" y="12700"/>
                  </a:lnTo>
                  <a:lnTo>
                    <a:pt x="2335723" y="12700"/>
                  </a:lnTo>
                  <a:lnTo>
                    <a:pt x="2382668" y="25400"/>
                  </a:lnTo>
                  <a:close/>
                </a:path>
                <a:path w="7335520" h="6540500">
                  <a:moveTo>
                    <a:pt x="2476223" y="38100"/>
                  </a:moveTo>
                  <a:lnTo>
                    <a:pt x="1143355" y="38100"/>
                  </a:lnTo>
                  <a:lnTo>
                    <a:pt x="1190403" y="25400"/>
                  </a:lnTo>
                  <a:lnTo>
                    <a:pt x="2429502" y="25400"/>
                  </a:lnTo>
                  <a:lnTo>
                    <a:pt x="2476223" y="38100"/>
                  </a:lnTo>
                  <a:close/>
                </a:path>
                <a:path w="7335520" h="6540500">
                  <a:moveTo>
                    <a:pt x="2569318" y="50800"/>
                  </a:moveTo>
                  <a:lnTo>
                    <a:pt x="1049629" y="50800"/>
                  </a:lnTo>
                  <a:lnTo>
                    <a:pt x="1096429" y="38100"/>
                  </a:lnTo>
                  <a:lnTo>
                    <a:pt x="2522828" y="38100"/>
                  </a:lnTo>
                  <a:lnTo>
                    <a:pt x="2569318" y="50800"/>
                  </a:lnTo>
                  <a:close/>
                </a:path>
                <a:path w="7335520" h="6540500">
                  <a:moveTo>
                    <a:pt x="2661941" y="63500"/>
                  </a:moveTo>
                  <a:lnTo>
                    <a:pt x="956408" y="63500"/>
                  </a:lnTo>
                  <a:lnTo>
                    <a:pt x="1002954" y="50800"/>
                  </a:lnTo>
                  <a:lnTo>
                    <a:pt x="2615689" y="50800"/>
                  </a:lnTo>
                  <a:lnTo>
                    <a:pt x="2661941" y="63500"/>
                  </a:lnTo>
                  <a:close/>
                </a:path>
                <a:path w="7335520" h="6540500">
                  <a:moveTo>
                    <a:pt x="2754077" y="76200"/>
                  </a:moveTo>
                  <a:lnTo>
                    <a:pt x="863707" y="76200"/>
                  </a:lnTo>
                  <a:lnTo>
                    <a:pt x="909992" y="63500"/>
                  </a:lnTo>
                  <a:lnTo>
                    <a:pt x="2708071" y="63500"/>
                  </a:lnTo>
                  <a:lnTo>
                    <a:pt x="2754077" y="76200"/>
                  </a:lnTo>
                  <a:close/>
                </a:path>
                <a:path w="7335520" h="6540500">
                  <a:moveTo>
                    <a:pt x="2936834" y="114300"/>
                  </a:moveTo>
                  <a:lnTo>
                    <a:pt x="679916" y="114300"/>
                  </a:lnTo>
                  <a:lnTo>
                    <a:pt x="817556" y="76200"/>
                  </a:lnTo>
                  <a:lnTo>
                    <a:pt x="2799958" y="76200"/>
                  </a:lnTo>
                  <a:lnTo>
                    <a:pt x="2936834" y="114300"/>
                  </a:lnTo>
                  <a:close/>
                </a:path>
                <a:path w="7335520" h="6540500">
                  <a:moveTo>
                    <a:pt x="3251508" y="190500"/>
                  </a:moveTo>
                  <a:lnTo>
                    <a:pt x="363726" y="190500"/>
                  </a:lnTo>
                  <a:lnTo>
                    <a:pt x="634313" y="114300"/>
                  </a:lnTo>
                  <a:lnTo>
                    <a:pt x="2982198" y="114300"/>
                  </a:lnTo>
                  <a:lnTo>
                    <a:pt x="3251508" y="190500"/>
                  </a:lnTo>
                  <a:close/>
                </a:path>
                <a:path w="7335520" h="6540500">
                  <a:moveTo>
                    <a:pt x="0" y="1206500"/>
                  </a:moveTo>
                  <a:lnTo>
                    <a:pt x="0" y="292100"/>
                  </a:lnTo>
                  <a:lnTo>
                    <a:pt x="11482" y="292100"/>
                  </a:lnTo>
                  <a:lnTo>
                    <a:pt x="186340" y="241300"/>
                  </a:lnTo>
                  <a:lnTo>
                    <a:pt x="230453" y="215900"/>
                  </a:lnTo>
                  <a:lnTo>
                    <a:pt x="319148" y="190500"/>
                  </a:lnTo>
                  <a:lnTo>
                    <a:pt x="3295899" y="190500"/>
                  </a:lnTo>
                  <a:lnTo>
                    <a:pt x="3384240" y="215900"/>
                  </a:lnTo>
                  <a:lnTo>
                    <a:pt x="3428188" y="241300"/>
                  </a:lnTo>
                  <a:lnTo>
                    <a:pt x="3688637" y="317500"/>
                  </a:lnTo>
                  <a:lnTo>
                    <a:pt x="3731490" y="342900"/>
                  </a:lnTo>
                  <a:lnTo>
                    <a:pt x="3816703" y="368300"/>
                  </a:lnTo>
                  <a:lnTo>
                    <a:pt x="3859061" y="393700"/>
                  </a:lnTo>
                  <a:lnTo>
                    <a:pt x="3943269" y="419100"/>
                  </a:lnTo>
                  <a:lnTo>
                    <a:pt x="3985116" y="444500"/>
                  </a:lnTo>
                  <a:lnTo>
                    <a:pt x="4026789" y="457200"/>
                  </a:lnTo>
                  <a:lnTo>
                    <a:pt x="4068287" y="482600"/>
                  </a:lnTo>
                  <a:lnTo>
                    <a:pt x="4150748" y="508000"/>
                  </a:lnTo>
                  <a:lnTo>
                    <a:pt x="4232487" y="558800"/>
                  </a:lnTo>
                  <a:lnTo>
                    <a:pt x="4273082" y="571500"/>
                  </a:lnTo>
                  <a:lnTo>
                    <a:pt x="4313490" y="596900"/>
                  </a:lnTo>
                  <a:lnTo>
                    <a:pt x="4353711" y="609600"/>
                  </a:lnTo>
                  <a:lnTo>
                    <a:pt x="4433582" y="660400"/>
                  </a:lnTo>
                  <a:lnTo>
                    <a:pt x="4473229" y="673100"/>
                  </a:lnTo>
                  <a:lnTo>
                    <a:pt x="4629856" y="774700"/>
                  </a:lnTo>
                  <a:lnTo>
                    <a:pt x="4668513" y="787400"/>
                  </a:lnTo>
                  <a:lnTo>
                    <a:pt x="4745215" y="838200"/>
                  </a:lnTo>
                  <a:lnTo>
                    <a:pt x="1716073" y="838200"/>
                  </a:lnTo>
                  <a:lnTo>
                    <a:pt x="1668042" y="850900"/>
                  </a:lnTo>
                  <a:lnTo>
                    <a:pt x="1477139" y="850900"/>
                  </a:lnTo>
                  <a:lnTo>
                    <a:pt x="1429730" y="863600"/>
                  </a:lnTo>
                  <a:lnTo>
                    <a:pt x="1335312" y="863600"/>
                  </a:lnTo>
                  <a:lnTo>
                    <a:pt x="1288306" y="876300"/>
                  </a:lnTo>
                  <a:lnTo>
                    <a:pt x="1241439" y="876300"/>
                  </a:lnTo>
                  <a:lnTo>
                    <a:pt x="1194713" y="889000"/>
                  </a:lnTo>
                  <a:lnTo>
                    <a:pt x="1148131" y="889000"/>
                  </a:lnTo>
                  <a:lnTo>
                    <a:pt x="1101695" y="901700"/>
                  </a:lnTo>
                  <a:lnTo>
                    <a:pt x="1055407" y="901700"/>
                  </a:lnTo>
                  <a:lnTo>
                    <a:pt x="1009270" y="914400"/>
                  </a:lnTo>
                  <a:lnTo>
                    <a:pt x="963285" y="914400"/>
                  </a:lnTo>
                  <a:lnTo>
                    <a:pt x="826274" y="952500"/>
                  </a:lnTo>
                  <a:lnTo>
                    <a:pt x="780926" y="952500"/>
                  </a:lnTo>
                  <a:lnTo>
                    <a:pt x="293494" y="1092200"/>
                  </a:lnTo>
                  <a:lnTo>
                    <a:pt x="250280" y="1117600"/>
                  </a:lnTo>
                  <a:lnTo>
                    <a:pt x="121807" y="1155700"/>
                  </a:lnTo>
                  <a:lnTo>
                    <a:pt x="79380" y="1181100"/>
                  </a:lnTo>
                  <a:lnTo>
                    <a:pt x="37156" y="1193800"/>
                  </a:lnTo>
                  <a:lnTo>
                    <a:pt x="0" y="1206500"/>
                  </a:lnTo>
                  <a:close/>
                </a:path>
                <a:path w="7335520" h="6540500">
                  <a:moveTo>
                    <a:pt x="7238963" y="6540500"/>
                  </a:moveTo>
                  <a:lnTo>
                    <a:pt x="6371257" y="6540500"/>
                  </a:lnTo>
                  <a:lnTo>
                    <a:pt x="6380638" y="6502400"/>
                  </a:lnTo>
                  <a:lnTo>
                    <a:pt x="6390210" y="6451600"/>
                  </a:lnTo>
                  <a:lnTo>
                    <a:pt x="6399339" y="6413500"/>
                  </a:lnTo>
                  <a:lnTo>
                    <a:pt x="6408021" y="6362700"/>
                  </a:lnTo>
                  <a:lnTo>
                    <a:pt x="6416254" y="6324600"/>
                  </a:lnTo>
                  <a:lnTo>
                    <a:pt x="6424036" y="6273800"/>
                  </a:lnTo>
                  <a:lnTo>
                    <a:pt x="6431366" y="6223000"/>
                  </a:lnTo>
                  <a:lnTo>
                    <a:pt x="6438239" y="6184900"/>
                  </a:lnTo>
                  <a:lnTo>
                    <a:pt x="6444654" y="6134100"/>
                  </a:lnTo>
                  <a:lnTo>
                    <a:pt x="6450609" y="6083300"/>
                  </a:lnTo>
                  <a:lnTo>
                    <a:pt x="6456101" y="6045200"/>
                  </a:lnTo>
                  <a:lnTo>
                    <a:pt x="6461128" y="5994400"/>
                  </a:lnTo>
                  <a:lnTo>
                    <a:pt x="6465687" y="5943600"/>
                  </a:lnTo>
                  <a:lnTo>
                    <a:pt x="6469777" y="5892800"/>
                  </a:lnTo>
                  <a:lnTo>
                    <a:pt x="6473394" y="5854700"/>
                  </a:lnTo>
                  <a:lnTo>
                    <a:pt x="6476537" y="5803900"/>
                  </a:lnTo>
                  <a:lnTo>
                    <a:pt x="6479202" y="5753100"/>
                  </a:lnTo>
                  <a:lnTo>
                    <a:pt x="6481389" y="5702300"/>
                  </a:lnTo>
                  <a:lnTo>
                    <a:pt x="6483093" y="5664200"/>
                  </a:lnTo>
                  <a:lnTo>
                    <a:pt x="6484314" y="5613400"/>
                  </a:lnTo>
                  <a:lnTo>
                    <a:pt x="6485048" y="5562600"/>
                  </a:lnTo>
                  <a:lnTo>
                    <a:pt x="6485293" y="5511800"/>
                  </a:lnTo>
                  <a:lnTo>
                    <a:pt x="6485048" y="5473700"/>
                  </a:lnTo>
                  <a:lnTo>
                    <a:pt x="6484314" y="5422900"/>
                  </a:lnTo>
                  <a:lnTo>
                    <a:pt x="6483093" y="5372100"/>
                  </a:lnTo>
                  <a:lnTo>
                    <a:pt x="6481389" y="5321300"/>
                  </a:lnTo>
                  <a:lnTo>
                    <a:pt x="6479202" y="5270500"/>
                  </a:lnTo>
                  <a:lnTo>
                    <a:pt x="6476537" y="5232400"/>
                  </a:lnTo>
                  <a:lnTo>
                    <a:pt x="6473394" y="5181600"/>
                  </a:lnTo>
                  <a:lnTo>
                    <a:pt x="6469777" y="5130800"/>
                  </a:lnTo>
                  <a:lnTo>
                    <a:pt x="6465687" y="5080000"/>
                  </a:lnTo>
                  <a:lnTo>
                    <a:pt x="6461128" y="5041900"/>
                  </a:lnTo>
                  <a:lnTo>
                    <a:pt x="6456101" y="4991100"/>
                  </a:lnTo>
                  <a:lnTo>
                    <a:pt x="6450609" y="4940300"/>
                  </a:lnTo>
                  <a:lnTo>
                    <a:pt x="6444654" y="4902200"/>
                  </a:lnTo>
                  <a:lnTo>
                    <a:pt x="6438239" y="4851400"/>
                  </a:lnTo>
                  <a:lnTo>
                    <a:pt x="6431366" y="4800600"/>
                  </a:lnTo>
                  <a:lnTo>
                    <a:pt x="6424036" y="4762500"/>
                  </a:lnTo>
                  <a:lnTo>
                    <a:pt x="6416254" y="4711700"/>
                  </a:lnTo>
                  <a:lnTo>
                    <a:pt x="6408021" y="4660900"/>
                  </a:lnTo>
                  <a:lnTo>
                    <a:pt x="6399339" y="4622800"/>
                  </a:lnTo>
                  <a:lnTo>
                    <a:pt x="6390210" y="4572000"/>
                  </a:lnTo>
                  <a:lnTo>
                    <a:pt x="6380638" y="4533900"/>
                  </a:lnTo>
                  <a:lnTo>
                    <a:pt x="6370625" y="4483100"/>
                  </a:lnTo>
                  <a:lnTo>
                    <a:pt x="6360172" y="4445000"/>
                  </a:lnTo>
                  <a:lnTo>
                    <a:pt x="6349282" y="4394200"/>
                  </a:lnTo>
                  <a:lnTo>
                    <a:pt x="6337958" y="4343400"/>
                  </a:lnTo>
                  <a:lnTo>
                    <a:pt x="6326202" y="4305300"/>
                  </a:lnTo>
                  <a:lnTo>
                    <a:pt x="6314016" y="4254500"/>
                  </a:lnTo>
                  <a:lnTo>
                    <a:pt x="6301403" y="4216400"/>
                  </a:lnTo>
                  <a:lnTo>
                    <a:pt x="6288365" y="4165600"/>
                  </a:lnTo>
                  <a:lnTo>
                    <a:pt x="6274904" y="4127500"/>
                  </a:lnTo>
                  <a:lnTo>
                    <a:pt x="6261024" y="4089400"/>
                  </a:lnTo>
                  <a:lnTo>
                    <a:pt x="6246725" y="4038600"/>
                  </a:lnTo>
                  <a:lnTo>
                    <a:pt x="6232010" y="4000500"/>
                  </a:lnTo>
                  <a:lnTo>
                    <a:pt x="6216883" y="3949700"/>
                  </a:lnTo>
                  <a:lnTo>
                    <a:pt x="6201345" y="3911600"/>
                  </a:lnTo>
                  <a:lnTo>
                    <a:pt x="6185398" y="3873500"/>
                  </a:lnTo>
                  <a:lnTo>
                    <a:pt x="6169045" y="3822700"/>
                  </a:lnTo>
                  <a:lnTo>
                    <a:pt x="6152289" y="3784600"/>
                  </a:lnTo>
                  <a:lnTo>
                    <a:pt x="6135131" y="3746500"/>
                  </a:lnTo>
                  <a:lnTo>
                    <a:pt x="6117575" y="3695700"/>
                  </a:lnTo>
                  <a:lnTo>
                    <a:pt x="6099622" y="3657600"/>
                  </a:lnTo>
                  <a:lnTo>
                    <a:pt x="6081274" y="3619500"/>
                  </a:lnTo>
                  <a:lnTo>
                    <a:pt x="6062535" y="3568700"/>
                  </a:lnTo>
                  <a:lnTo>
                    <a:pt x="6043406" y="3530600"/>
                  </a:lnTo>
                  <a:lnTo>
                    <a:pt x="6023890" y="3492500"/>
                  </a:lnTo>
                  <a:lnTo>
                    <a:pt x="6003989" y="3454400"/>
                  </a:lnTo>
                  <a:lnTo>
                    <a:pt x="5983706" y="3416300"/>
                  </a:lnTo>
                  <a:lnTo>
                    <a:pt x="5963043" y="3365500"/>
                  </a:lnTo>
                  <a:lnTo>
                    <a:pt x="5942002" y="3327400"/>
                  </a:lnTo>
                  <a:lnTo>
                    <a:pt x="5920586" y="3289300"/>
                  </a:lnTo>
                  <a:lnTo>
                    <a:pt x="5898797" y="3251200"/>
                  </a:lnTo>
                  <a:lnTo>
                    <a:pt x="5876637" y="3213100"/>
                  </a:lnTo>
                  <a:lnTo>
                    <a:pt x="5854109" y="3175000"/>
                  </a:lnTo>
                  <a:lnTo>
                    <a:pt x="5831216" y="3136900"/>
                  </a:lnTo>
                  <a:lnTo>
                    <a:pt x="5807958" y="3098800"/>
                  </a:lnTo>
                  <a:lnTo>
                    <a:pt x="5784340" y="3060700"/>
                  </a:lnTo>
                  <a:lnTo>
                    <a:pt x="5760363" y="3022600"/>
                  </a:lnTo>
                  <a:lnTo>
                    <a:pt x="5736029" y="2984500"/>
                  </a:lnTo>
                  <a:lnTo>
                    <a:pt x="5711342" y="2946400"/>
                  </a:lnTo>
                  <a:lnTo>
                    <a:pt x="5686303" y="2908300"/>
                  </a:lnTo>
                  <a:lnTo>
                    <a:pt x="5660914" y="2870200"/>
                  </a:lnTo>
                  <a:lnTo>
                    <a:pt x="5635179" y="2832100"/>
                  </a:lnTo>
                  <a:lnTo>
                    <a:pt x="5609099" y="2794000"/>
                  </a:lnTo>
                  <a:lnTo>
                    <a:pt x="5582676" y="2755900"/>
                  </a:lnTo>
                  <a:lnTo>
                    <a:pt x="5555914" y="2717800"/>
                  </a:lnTo>
                  <a:lnTo>
                    <a:pt x="5528815" y="2679700"/>
                  </a:lnTo>
                  <a:lnTo>
                    <a:pt x="5501380" y="2654300"/>
                  </a:lnTo>
                  <a:lnTo>
                    <a:pt x="5473613" y="2616200"/>
                  </a:lnTo>
                  <a:lnTo>
                    <a:pt x="5445515" y="2578100"/>
                  </a:lnTo>
                  <a:lnTo>
                    <a:pt x="5417089" y="2540000"/>
                  </a:lnTo>
                  <a:lnTo>
                    <a:pt x="5388338" y="2514600"/>
                  </a:lnTo>
                  <a:lnTo>
                    <a:pt x="5359263" y="2476500"/>
                  </a:lnTo>
                  <a:lnTo>
                    <a:pt x="5329868" y="2438400"/>
                  </a:lnTo>
                  <a:lnTo>
                    <a:pt x="5300153" y="2413000"/>
                  </a:lnTo>
                  <a:lnTo>
                    <a:pt x="5270123" y="2374900"/>
                  </a:lnTo>
                  <a:lnTo>
                    <a:pt x="5239779" y="2336800"/>
                  </a:lnTo>
                  <a:lnTo>
                    <a:pt x="5209123" y="2311400"/>
                  </a:lnTo>
                  <a:lnTo>
                    <a:pt x="5178158" y="2273300"/>
                  </a:lnTo>
                  <a:lnTo>
                    <a:pt x="5146887" y="2247900"/>
                  </a:lnTo>
                  <a:lnTo>
                    <a:pt x="5115311" y="2209800"/>
                  </a:lnTo>
                  <a:lnTo>
                    <a:pt x="5083433" y="2184400"/>
                  </a:lnTo>
                  <a:lnTo>
                    <a:pt x="5051255" y="2146300"/>
                  </a:lnTo>
                  <a:lnTo>
                    <a:pt x="5018781" y="2120900"/>
                  </a:lnTo>
                  <a:lnTo>
                    <a:pt x="4986011" y="2082800"/>
                  </a:lnTo>
                  <a:lnTo>
                    <a:pt x="4919596" y="2032000"/>
                  </a:lnTo>
                  <a:lnTo>
                    <a:pt x="4885956" y="1993900"/>
                  </a:lnTo>
                  <a:lnTo>
                    <a:pt x="4783332" y="1917700"/>
                  </a:lnTo>
                  <a:lnTo>
                    <a:pt x="4748564" y="1879600"/>
                  </a:lnTo>
                  <a:lnTo>
                    <a:pt x="4713520" y="1854200"/>
                  </a:lnTo>
                  <a:lnTo>
                    <a:pt x="4606756" y="1778000"/>
                  </a:lnTo>
                  <a:lnTo>
                    <a:pt x="4570632" y="1739900"/>
                  </a:lnTo>
                  <a:lnTo>
                    <a:pt x="4460683" y="1663700"/>
                  </a:lnTo>
                  <a:lnTo>
                    <a:pt x="4310497" y="1562100"/>
                  </a:lnTo>
                  <a:lnTo>
                    <a:pt x="4272326" y="1549400"/>
                  </a:lnTo>
                  <a:lnTo>
                    <a:pt x="4117211" y="1447800"/>
                  </a:lnTo>
                  <a:lnTo>
                    <a:pt x="4077837" y="1435100"/>
                  </a:lnTo>
                  <a:lnTo>
                    <a:pt x="3998391" y="1384300"/>
                  </a:lnTo>
                  <a:lnTo>
                    <a:pt x="3958324" y="1371600"/>
                  </a:lnTo>
                  <a:lnTo>
                    <a:pt x="3877513" y="1320800"/>
                  </a:lnTo>
                  <a:lnTo>
                    <a:pt x="3836774" y="1308100"/>
                  </a:lnTo>
                  <a:lnTo>
                    <a:pt x="3795815" y="1282700"/>
                  </a:lnTo>
                  <a:lnTo>
                    <a:pt x="3754640" y="1270000"/>
                  </a:lnTo>
                  <a:lnTo>
                    <a:pt x="3713250" y="1244600"/>
                  </a:lnTo>
                  <a:lnTo>
                    <a:pt x="3671648" y="1231900"/>
                  </a:lnTo>
                  <a:lnTo>
                    <a:pt x="3629836" y="1206500"/>
                  </a:lnTo>
                  <a:lnTo>
                    <a:pt x="3545593" y="1181100"/>
                  </a:lnTo>
                  <a:lnTo>
                    <a:pt x="3503166" y="1155700"/>
                  </a:lnTo>
                  <a:lnTo>
                    <a:pt x="3374693" y="1117600"/>
                  </a:lnTo>
                  <a:lnTo>
                    <a:pt x="3331479" y="1092200"/>
                  </a:lnTo>
                  <a:lnTo>
                    <a:pt x="2844047" y="952500"/>
                  </a:lnTo>
                  <a:lnTo>
                    <a:pt x="2798698" y="952500"/>
                  </a:lnTo>
                  <a:lnTo>
                    <a:pt x="2661687" y="914400"/>
                  </a:lnTo>
                  <a:lnTo>
                    <a:pt x="2615703" y="914400"/>
                  </a:lnTo>
                  <a:lnTo>
                    <a:pt x="2569566" y="901700"/>
                  </a:lnTo>
                  <a:lnTo>
                    <a:pt x="2523278" y="901700"/>
                  </a:lnTo>
                  <a:lnTo>
                    <a:pt x="2476842" y="889000"/>
                  </a:lnTo>
                  <a:lnTo>
                    <a:pt x="2430260" y="889000"/>
                  </a:lnTo>
                  <a:lnTo>
                    <a:pt x="2383534" y="876300"/>
                  </a:lnTo>
                  <a:lnTo>
                    <a:pt x="2336667" y="876300"/>
                  </a:lnTo>
                  <a:lnTo>
                    <a:pt x="2289661" y="863600"/>
                  </a:lnTo>
                  <a:lnTo>
                    <a:pt x="2195242" y="863600"/>
                  </a:lnTo>
                  <a:lnTo>
                    <a:pt x="2147834" y="850900"/>
                  </a:lnTo>
                  <a:lnTo>
                    <a:pt x="1956931" y="850900"/>
                  </a:lnTo>
                  <a:lnTo>
                    <a:pt x="1908900" y="838200"/>
                  </a:lnTo>
                  <a:lnTo>
                    <a:pt x="4745215" y="838200"/>
                  </a:lnTo>
                  <a:lnTo>
                    <a:pt x="4933324" y="965200"/>
                  </a:lnTo>
                  <a:lnTo>
                    <a:pt x="5079943" y="1066800"/>
                  </a:lnTo>
                  <a:lnTo>
                    <a:pt x="5187579" y="1143000"/>
                  </a:lnTo>
                  <a:lnTo>
                    <a:pt x="5223005" y="1181100"/>
                  </a:lnTo>
                  <a:lnTo>
                    <a:pt x="5327899" y="1257300"/>
                  </a:lnTo>
                  <a:lnTo>
                    <a:pt x="5362398" y="1295400"/>
                  </a:lnTo>
                  <a:lnTo>
                    <a:pt x="5464467" y="1371600"/>
                  </a:lnTo>
                  <a:lnTo>
                    <a:pt x="5498010" y="1409700"/>
                  </a:lnTo>
                  <a:lnTo>
                    <a:pt x="5531310" y="1435100"/>
                  </a:lnTo>
                  <a:lnTo>
                    <a:pt x="5564364" y="1473200"/>
                  </a:lnTo>
                  <a:lnTo>
                    <a:pt x="5629731" y="1524000"/>
                  </a:lnTo>
                  <a:lnTo>
                    <a:pt x="5662041" y="1562100"/>
                  </a:lnTo>
                  <a:lnTo>
                    <a:pt x="5694098" y="1587500"/>
                  </a:lnTo>
                  <a:lnTo>
                    <a:pt x="5725902" y="1625600"/>
                  </a:lnTo>
                  <a:lnTo>
                    <a:pt x="5757450" y="1651000"/>
                  </a:lnTo>
                  <a:lnTo>
                    <a:pt x="5788742" y="1689100"/>
                  </a:lnTo>
                  <a:lnTo>
                    <a:pt x="5819774" y="1714500"/>
                  </a:lnTo>
                  <a:lnTo>
                    <a:pt x="5850546" y="1752600"/>
                  </a:lnTo>
                  <a:lnTo>
                    <a:pt x="5881056" y="1790700"/>
                  </a:lnTo>
                  <a:lnTo>
                    <a:pt x="5911301" y="1816100"/>
                  </a:lnTo>
                  <a:lnTo>
                    <a:pt x="5941281" y="1854200"/>
                  </a:lnTo>
                  <a:lnTo>
                    <a:pt x="5970993" y="1892300"/>
                  </a:lnTo>
                  <a:lnTo>
                    <a:pt x="6000436" y="1917700"/>
                  </a:lnTo>
                  <a:lnTo>
                    <a:pt x="6029608" y="1955800"/>
                  </a:lnTo>
                  <a:lnTo>
                    <a:pt x="6058508" y="1993900"/>
                  </a:lnTo>
                  <a:lnTo>
                    <a:pt x="6087132" y="2019300"/>
                  </a:lnTo>
                  <a:lnTo>
                    <a:pt x="6115481" y="2057400"/>
                  </a:lnTo>
                  <a:lnTo>
                    <a:pt x="6143552" y="2095500"/>
                  </a:lnTo>
                  <a:lnTo>
                    <a:pt x="6171343" y="2133600"/>
                  </a:lnTo>
                  <a:lnTo>
                    <a:pt x="6198852" y="2159000"/>
                  </a:lnTo>
                  <a:lnTo>
                    <a:pt x="6226079" y="2197100"/>
                  </a:lnTo>
                  <a:lnTo>
                    <a:pt x="6253020" y="2235200"/>
                  </a:lnTo>
                  <a:lnTo>
                    <a:pt x="6279675" y="2273300"/>
                  </a:lnTo>
                  <a:lnTo>
                    <a:pt x="6306042" y="2311400"/>
                  </a:lnTo>
                  <a:lnTo>
                    <a:pt x="6332118" y="2349500"/>
                  </a:lnTo>
                  <a:lnTo>
                    <a:pt x="6357903" y="2387600"/>
                  </a:lnTo>
                  <a:lnTo>
                    <a:pt x="6383394" y="2425700"/>
                  </a:lnTo>
                  <a:lnTo>
                    <a:pt x="6408590" y="2451100"/>
                  </a:lnTo>
                  <a:lnTo>
                    <a:pt x="6433489" y="2489200"/>
                  </a:lnTo>
                  <a:lnTo>
                    <a:pt x="6458089" y="2527300"/>
                  </a:lnTo>
                  <a:lnTo>
                    <a:pt x="6482388" y="2565400"/>
                  </a:lnTo>
                  <a:lnTo>
                    <a:pt x="6506385" y="2603500"/>
                  </a:lnTo>
                  <a:lnTo>
                    <a:pt x="6530079" y="2641600"/>
                  </a:lnTo>
                  <a:lnTo>
                    <a:pt x="6553466" y="2692400"/>
                  </a:lnTo>
                  <a:lnTo>
                    <a:pt x="6576546" y="2730500"/>
                  </a:lnTo>
                  <a:lnTo>
                    <a:pt x="6599317" y="2768600"/>
                  </a:lnTo>
                  <a:lnTo>
                    <a:pt x="6621777" y="2806700"/>
                  </a:lnTo>
                  <a:lnTo>
                    <a:pt x="6643924" y="2844800"/>
                  </a:lnTo>
                  <a:lnTo>
                    <a:pt x="6665757" y="2882900"/>
                  </a:lnTo>
                  <a:lnTo>
                    <a:pt x="6687274" y="2921000"/>
                  </a:lnTo>
                  <a:lnTo>
                    <a:pt x="6708473" y="2959100"/>
                  </a:lnTo>
                  <a:lnTo>
                    <a:pt x="6729352" y="2997200"/>
                  </a:lnTo>
                  <a:lnTo>
                    <a:pt x="6749910" y="3048000"/>
                  </a:lnTo>
                  <a:lnTo>
                    <a:pt x="6770144" y="3086100"/>
                  </a:lnTo>
                  <a:lnTo>
                    <a:pt x="6790054" y="3124200"/>
                  </a:lnTo>
                  <a:lnTo>
                    <a:pt x="6809638" y="3162300"/>
                  </a:lnTo>
                  <a:lnTo>
                    <a:pt x="6828893" y="3200400"/>
                  </a:lnTo>
                  <a:lnTo>
                    <a:pt x="6847818" y="3251200"/>
                  </a:lnTo>
                  <a:lnTo>
                    <a:pt x="6866411" y="3289300"/>
                  </a:lnTo>
                  <a:lnTo>
                    <a:pt x="6884671" y="3327400"/>
                  </a:lnTo>
                  <a:lnTo>
                    <a:pt x="6902595" y="3378200"/>
                  </a:lnTo>
                  <a:lnTo>
                    <a:pt x="6920183" y="3416300"/>
                  </a:lnTo>
                  <a:lnTo>
                    <a:pt x="6937432" y="3454400"/>
                  </a:lnTo>
                  <a:lnTo>
                    <a:pt x="6954340" y="3505200"/>
                  </a:lnTo>
                  <a:lnTo>
                    <a:pt x="6970906" y="3543300"/>
                  </a:lnTo>
                  <a:lnTo>
                    <a:pt x="6987129" y="3581400"/>
                  </a:lnTo>
                  <a:lnTo>
                    <a:pt x="7003005" y="3632200"/>
                  </a:lnTo>
                  <a:lnTo>
                    <a:pt x="7018534" y="3670300"/>
                  </a:lnTo>
                  <a:lnTo>
                    <a:pt x="7033714" y="3721100"/>
                  </a:lnTo>
                  <a:lnTo>
                    <a:pt x="7048543" y="3759200"/>
                  </a:lnTo>
                  <a:lnTo>
                    <a:pt x="7063020" y="3797300"/>
                  </a:lnTo>
                  <a:lnTo>
                    <a:pt x="7077142" y="3848100"/>
                  </a:lnTo>
                  <a:lnTo>
                    <a:pt x="7090908" y="3886200"/>
                  </a:lnTo>
                  <a:lnTo>
                    <a:pt x="7104316" y="3937000"/>
                  </a:lnTo>
                  <a:lnTo>
                    <a:pt x="7117365" y="3975100"/>
                  </a:lnTo>
                  <a:lnTo>
                    <a:pt x="7130053" y="4025900"/>
                  </a:lnTo>
                  <a:lnTo>
                    <a:pt x="7142377" y="4064000"/>
                  </a:lnTo>
                  <a:lnTo>
                    <a:pt x="7154337" y="4114800"/>
                  </a:lnTo>
                  <a:lnTo>
                    <a:pt x="7165930" y="4152900"/>
                  </a:lnTo>
                  <a:lnTo>
                    <a:pt x="7177155" y="4203700"/>
                  </a:lnTo>
                  <a:lnTo>
                    <a:pt x="7188010" y="4241800"/>
                  </a:lnTo>
                  <a:lnTo>
                    <a:pt x="7198493" y="4292600"/>
                  </a:lnTo>
                  <a:lnTo>
                    <a:pt x="7208602" y="4343400"/>
                  </a:lnTo>
                  <a:lnTo>
                    <a:pt x="7218337" y="4381500"/>
                  </a:lnTo>
                  <a:lnTo>
                    <a:pt x="7227695" y="4432300"/>
                  </a:lnTo>
                  <a:lnTo>
                    <a:pt x="7236674" y="4470400"/>
                  </a:lnTo>
                  <a:lnTo>
                    <a:pt x="7245272" y="4521200"/>
                  </a:lnTo>
                  <a:lnTo>
                    <a:pt x="7253488" y="4572000"/>
                  </a:lnTo>
                  <a:lnTo>
                    <a:pt x="7261321" y="4610100"/>
                  </a:lnTo>
                  <a:lnTo>
                    <a:pt x="7268768" y="4660900"/>
                  </a:lnTo>
                  <a:lnTo>
                    <a:pt x="7275828" y="4711700"/>
                  </a:lnTo>
                  <a:lnTo>
                    <a:pt x="7282498" y="4749800"/>
                  </a:lnTo>
                  <a:lnTo>
                    <a:pt x="7288778" y="4800600"/>
                  </a:lnTo>
                  <a:lnTo>
                    <a:pt x="7294665" y="4851400"/>
                  </a:lnTo>
                  <a:lnTo>
                    <a:pt x="7300158" y="4889500"/>
                  </a:lnTo>
                  <a:lnTo>
                    <a:pt x="7305255" y="4940300"/>
                  </a:lnTo>
                  <a:lnTo>
                    <a:pt x="7309954" y="4991100"/>
                  </a:lnTo>
                  <a:lnTo>
                    <a:pt x="7314253" y="5041900"/>
                  </a:lnTo>
                  <a:lnTo>
                    <a:pt x="7318151" y="5080000"/>
                  </a:lnTo>
                  <a:lnTo>
                    <a:pt x="7321647" y="5130800"/>
                  </a:lnTo>
                  <a:lnTo>
                    <a:pt x="7324737" y="5181600"/>
                  </a:lnTo>
                  <a:lnTo>
                    <a:pt x="7327422" y="5232400"/>
                  </a:lnTo>
                  <a:lnTo>
                    <a:pt x="7329698" y="5270500"/>
                  </a:lnTo>
                  <a:lnTo>
                    <a:pt x="7331564" y="5321300"/>
                  </a:lnTo>
                  <a:lnTo>
                    <a:pt x="7333018" y="5372100"/>
                  </a:lnTo>
                  <a:lnTo>
                    <a:pt x="7334059" y="5422900"/>
                  </a:lnTo>
                  <a:lnTo>
                    <a:pt x="7334685" y="5473700"/>
                  </a:lnTo>
                  <a:lnTo>
                    <a:pt x="7334894" y="5511800"/>
                  </a:lnTo>
                  <a:lnTo>
                    <a:pt x="7334685" y="5562600"/>
                  </a:lnTo>
                  <a:lnTo>
                    <a:pt x="7334059" y="5613400"/>
                  </a:lnTo>
                  <a:lnTo>
                    <a:pt x="7333018" y="5664200"/>
                  </a:lnTo>
                  <a:lnTo>
                    <a:pt x="7331564" y="5715000"/>
                  </a:lnTo>
                  <a:lnTo>
                    <a:pt x="7329698" y="5753100"/>
                  </a:lnTo>
                  <a:lnTo>
                    <a:pt x="7327422" y="5803900"/>
                  </a:lnTo>
                  <a:lnTo>
                    <a:pt x="7324737" y="5854700"/>
                  </a:lnTo>
                  <a:lnTo>
                    <a:pt x="7321647" y="5905500"/>
                  </a:lnTo>
                  <a:lnTo>
                    <a:pt x="7318151" y="5943600"/>
                  </a:lnTo>
                  <a:lnTo>
                    <a:pt x="7314253" y="5994400"/>
                  </a:lnTo>
                  <a:lnTo>
                    <a:pt x="7309954" y="6045200"/>
                  </a:lnTo>
                  <a:lnTo>
                    <a:pt x="7305255" y="6096000"/>
                  </a:lnTo>
                  <a:lnTo>
                    <a:pt x="7300158" y="6134100"/>
                  </a:lnTo>
                  <a:lnTo>
                    <a:pt x="7294665" y="6184900"/>
                  </a:lnTo>
                  <a:lnTo>
                    <a:pt x="7288778" y="6235700"/>
                  </a:lnTo>
                  <a:lnTo>
                    <a:pt x="7282498" y="6273800"/>
                  </a:lnTo>
                  <a:lnTo>
                    <a:pt x="7275828" y="6324600"/>
                  </a:lnTo>
                  <a:lnTo>
                    <a:pt x="7268768" y="6375400"/>
                  </a:lnTo>
                  <a:lnTo>
                    <a:pt x="7261321" y="6413500"/>
                  </a:lnTo>
                  <a:lnTo>
                    <a:pt x="7253488" y="6464300"/>
                  </a:lnTo>
                  <a:lnTo>
                    <a:pt x="7245272" y="6515100"/>
                  </a:lnTo>
                  <a:lnTo>
                    <a:pt x="7238963" y="6540500"/>
                  </a:lnTo>
                  <a:close/>
                </a:path>
              </a:pathLst>
            </a:custGeom>
            <a:solidFill>
              <a:srgbClr val="99A6B1">
                <a:alpha val="176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85496"/>
              <a:ext cx="6485890" cy="5701665"/>
            </a:xfrm>
            <a:custGeom>
              <a:avLst/>
              <a:gdLst/>
              <a:ahLst/>
              <a:cxnLst/>
              <a:rect l="l" t="t" r="r" b="b"/>
              <a:pathLst>
                <a:path w="6485890" h="5701665">
                  <a:moveTo>
                    <a:pt x="6371257" y="5701503"/>
                  </a:moveTo>
                  <a:lnTo>
                    <a:pt x="0" y="5701503"/>
                  </a:lnTo>
                  <a:lnTo>
                    <a:pt x="0" y="365686"/>
                  </a:lnTo>
                  <a:lnTo>
                    <a:pt x="37156" y="350161"/>
                  </a:lnTo>
                  <a:lnTo>
                    <a:pt x="79380" y="333003"/>
                  </a:lnTo>
                  <a:lnTo>
                    <a:pt x="121807" y="316247"/>
                  </a:lnTo>
                  <a:lnTo>
                    <a:pt x="164434" y="299894"/>
                  </a:lnTo>
                  <a:lnTo>
                    <a:pt x="207259" y="283947"/>
                  </a:lnTo>
                  <a:lnTo>
                    <a:pt x="250280" y="268409"/>
                  </a:lnTo>
                  <a:lnTo>
                    <a:pt x="293494" y="253282"/>
                  </a:lnTo>
                  <a:lnTo>
                    <a:pt x="336899" y="238567"/>
                  </a:lnTo>
                  <a:lnTo>
                    <a:pt x="380493" y="224269"/>
                  </a:lnTo>
                  <a:lnTo>
                    <a:pt x="424272" y="210388"/>
                  </a:lnTo>
                  <a:lnTo>
                    <a:pt x="468235" y="196927"/>
                  </a:lnTo>
                  <a:lnTo>
                    <a:pt x="512380" y="183889"/>
                  </a:lnTo>
                  <a:lnTo>
                    <a:pt x="556704" y="171276"/>
                  </a:lnTo>
                  <a:lnTo>
                    <a:pt x="601205" y="159090"/>
                  </a:lnTo>
                  <a:lnTo>
                    <a:pt x="645879" y="147334"/>
                  </a:lnTo>
                  <a:lnTo>
                    <a:pt x="690726" y="136010"/>
                  </a:lnTo>
                  <a:lnTo>
                    <a:pt x="735742" y="125120"/>
                  </a:lnTo>
                  <a:lnTo>
                    <a:pt x="780926" y="114668"/>
                  </a:lnTo>
                  <a:lnTo>
                    <a:pt x="826274" y="104654"/>
                  </a:lnTo>
                  <a:lnTo>
                    <a:pt x="871785" y="95082"/>
                  </a:lnTo>
                  <a:lnTo>
                    <a:pt x="917456" y="85954"/>
                  </a:lnTo>
                  <a:lnTo>
                    <a:pt x="963285" y="77272"/>
                  </a:lnTo>
                  <a:lnTo>
                    <a:pt x="1009270" y="69038"/>
                  </a:lnTo>
                  <a:lnTo>
                    <a:pt x="1055407" y="61256"/>
                  </a:lnTo>
                  <a:lnTo>
                    <a:pt x="1101695" y="53927"/>
                  </a:lnTo>
                  <a:lnTo>
                    <a:pt x="1148131" y="47053"/>
                  </a:lnTo>
                  <a:lnTo>
                    <a:pt x="1194713" y="40638"/>
                  </a:lnTo>
                  <a:lnTo>
                    <a:pt x="1241439" y="34683"/>
                  </a:lnTo>
                  <a:lnTo>
                    <a:pt x="1288306" y="29191"/>
                  </a:lnTo>
                  <a:lnTo>
                    <a:pt x="1335312" y="24164"/>
                  </a:lnTo>
                  <a:lnTo>
                    <a:pt x="1382454" y="19605"/>
                  </a:lnTo>
                  <a:lnTo>
                    <a:pt x="1429730" y="15515"/>
                  </a:lnTo>
                  <a:lnTo>
                    <a:pt x="1477139" y="11898"/>
                  </a:lnTo>
                  <a:lnTo>
                    <a:pt x="1524676" y="8756"/>
                  </a:lnTo>
                  <a:lnTo>
                    <a:pt x="1572341" y="6090"/>
                  </a:lnTo>
                  <a:lnTo>
                    <a:pt x="1620130" y="3904"/>
                  </a:lnTo>
                  <a:lnTo>
                    <a:pt x="1668042" y="2199"/>
                  </a:lnTo>
                  <a:lnTo>
                    <a:pt x="1716073" y="979"/>
                  </a:lnTo>
                  <a:lnTo>
                    <a:pt x="1764222" y="245"/>
                  </a:lnTo>
                  <a:lnTo>
                    <a:pt x="1812486" y="0"/>
                  </a:lnTo>
                  <a:lnTo>
                    <a:pt x="1860751" y="245"/>
                  </a:lnTo>
                  <a:lnTo>
                    <a:pt x="1908900" y="979"/>
                  </a:lnTo>
                  <a:lnTo>
                    <a:pt x="1956931" y="2199"/>
                  </a:lnTo>
                  <a:lnTo>
                    <a:pt x="2004843" y="3904"/>
                  </a:lnTo>
                  <a:lnTo>
                    <a:pt x="2052632" y="6090"/>
                  </a:lnTo>
                  <a:lnTo>
                    <a:pt x="2100297" y="8756"/>
                  </a:lnTo>
                  <a:lnTo>
                    <a:pt x="2147834" y="11898"/>
                  </a:lnTo>
                  <a:lnTo>
                    <a:pt x="2195242" y="15515"/>
                  </a:lnTo>
                  <a:lnTo>
                    <a:pt x="2242519" y="19605"/>
                  </a:lnTo>
                  <a:lnTo>
                    <a:pt x="2289661" y="24164"/>
                  </a:lnTo>
                  <a:lnTo>
                    <a:pt x="2336667" y="29191"/>
                  </a:lnTo>
                  <a:lnTo>
                    <a:pt x="2383534" y="34683"/>
                  </a:lnTo>
                  <a:lnTo>
                    <a:pt x="2430260" y="40638"/>
                  </a:lnTo>
                  <a:lnTo>
                    <a:pt x="2476842" y="47053"/>
                  </a:lnTo>
                  <a:lnTo>
                    <a:pt x="2523278" y="53927"/>
                  </a:lnTo>
                  <a:lnTo>
                    <a:pt x="2569566" y="61256"/>
                  </a:lnTo>
                  <a:lnTo>
                    <a:pt x="2615703" y="69038"/>
                  </a:lnTo>
                  <a:lnTo>
                    <a:pt x="2661687" y="77272"/>
                  </a:lnTo>
                  <a:lnTo>
                    <a:pt x="2707516" y="85954"/>
                  </a:lnTo>
                  <a:lnTo>
                    <a:pt x="2753187" y="95082"/>
                  </a:lnTo>
                  <a:lnTo>
                    <a:pt x="2798698" y="104654"/>
                  </a:lnTo>
                  <a:lnTo>
                    <a:pt x="2844047" y="114668"/>
                  </a:lnTo>
                  <a:lnTo>
                    <a:pt x="2889230" y="125120"/>
                  </a:lnTo>
                  <a:lnTo>
                    <a:pt x="2934247" y="136010"/>
                  </a:lnTo>
                  <a:lnTo>
                    <a:pt x="2979093" y="147334"/>
                  </a:lnTo>
                  <a:lnTo>
                    <a:pt x="3023768" y="159090"/>
                  </a:lnTo>
                  <a:lnTo>
                    <a:pt x="3068269" y="171276"/>
                  </a:lnTo>
                  <a:lnTo>
                    <a:pt x="3112593" y="183889"/>
                  </a:lnTo>
                  <a:lnTo>
                    <a:pt x="3156737" y="196927"/>
                  </a:lnTo>
                  <a:lnTo>
                    <a:pt x="3200701" y="210388"/>
                  </a:lnTo>
                  <a:lnTo>
                    <a:pt x="3244480" y="224269"/>
                  </a:lnTo>
                  <a:lnTo>
                    <a:pt x="3288074" y="238567"/>
                  </a:lnTo>
                  <a:lnTo>
                    <a:pt x="3331479" y="253282"/>
                  </a:lnTo>
                  <a:lnTo>
                    <a:pt x="3374693" y="268409"/>
                  </a:lnTo>
                  <a:lnTo>
                    <a:pt x="3417714" y="283947"/>
                  </a:lnTo>
                  <a:lnTo>
                    <a:pt x="3460539" y="299894"/>
                  </a:lnTo>
                  <a:lnTo>
                    <a:pt x="3503166" y="316247"/>
                  </a:lnTo>
                  <a:lnTo>
                    <a:pt x="3545593" y="333003"/>
                  </a:lnTo>
                  <a:lnTo>
                    <a:pt x="3587817" y="350161"/>
                  </a:lnTo>
                  <a:lnTo>
                    <a:pt x="3629836" y="367717"/>
                  </a:lnTo>
                  <a:lnTo>
                    <a:pt x="3671648" y="385671"/>
                  </a:lnTo>
                  <a:lnTo>
                    <a:pt x="3713250" y="404018"/>
                  </a:lnTo>
                  <a:lnTo>
                    <a:pt x="3754640" y="422758"/>
                  </a:lnTo>
                  <a:lnTo>
                    <a:pt x="3795815" y="441886"/>
                  </a:lnTo>
                  <a:lnTo>
                    <a:pt x="3836774" y="461402"/>
                  </a:lnTo>
                  <a:lnTo>
                    <a:pt x="3877513" y="481303"/>
                  </a:lnTo>
                  <a:lnTo>
                    <a:pt x="3918030" y="501586"/>
                  </a:lnTo>
                  <a:lnTo>
                    <a:pt x="3958324" y="522249"/>
                  </a:lnTo>
                  <a:lnTo>
                    <a:pt x="3998391" y="543290"/>
                  </a:lnTo>
                  <a:lnTo>
                    <a:pt x="4038230" y="564706"/>
                  </a:lnTo>
                  <a:lnTo>
                    <a:pt x="4077837" y="586495"/>
                  </a:lnTo>
                  <a:lnTo>
                    <a:pt x="4117211" y="608655"/>
                  </a:lnTo>
                  <a:lnTo>
                    <a:pt x="4156350" y="631183"/>
                  </a:lnTo>
                  <a:lnTo>
                    <a:pt x="4195250" y="654077"/>
                  </a:lnTo>
                  <a:lnTo>
                    <a:pt x="4233909" y="677334"/>
                  </a:lnTo>
                  <a:lnTo>
                    <a:pt x="4272326" y="700952"/>
                  </a:lnTo>
                  <a:lnTo>
                    <a:pt x="4310497" y="724929"/>
                  </a:lnTo>
                  <a:lnTo>
                    <a:pt x="4348421" y="749263"/>
                  </a:lnTo>
                  <a:lnTo>
                    <a:pt x="4386095" y="773950"/>
                  </a:lnTo>
                  <a:lnTo>
                    <a:pt x="4423517" y="798990"/>
                  </a:lnTo>
                  <a:lnTo>
                    <a:pt x="4460683" y="824378"/>
                  </a:lnTo>
                  <a:lnTo>
                    <a:pt x="4497593" y="850114"/>
                  </a:lnTo>
                  <a:lnTo>
                    <a:pt x="4534243" y="876194"/>
                  </a:lnTo>
                  <a:lnTo>
                    <a:pt x="4570632" y="902616"/>
                  </a:lnTo>
                  <a:lnTo>
                    <a:pt x="4606756" y="929378"/>
                  </a:lnTo>
                  <a:lnTo>
                    <a:pt x="4642614" y="956477"/>
                  </a:lnTo>
                  <a:lnTo>
                    <a:pt x="4678202" y="983912"/>
                  </a:lnTo>
                  <a:lnTo>
                    <a:pt x="4713520" y="1011679"/>
                  </a:lnTo>
                  <a:lnTo>
                    <a:pt x="4748564" y="1039777"/>
                  </a:lnTo>
                  <a:lnTo>
                    <a:pt x="4783332" y="1068203"/>
                  </a:lnTo>
                  <a:lnTo>
                    <a:pt x="4817821" y="1096954"/>
                  </a:lnTo>
                  <a:lnTo>
                    <a:pt x="4852030" y="1126029"/>
                  </a:lnTo>
                  <a:lnTo>
                    <a:pt x="4885956" y="1155425"/>
                  </a:lnTo>
                  <a:lnTo>
                    <a:pt x="4919596" y="1185139"/>
                  </a:lnTo>
                  <a:lnTo>
                    <a:pt x="4952949" y="1215169"/>
                  </a:lnTo>
                  <a:lnTo>
                    <a:pt x="4986011" y="1245513"/>
                  </a:lnTo>
                  <a:lnTo>
                    <a:pt x="5018781" y="1276169"/>
                  </a:lnTo>
                  <a:lnTo>
                    <a:pt x="5051255" y="1307134"/>
                  </a:lnTo>
                  <a:lnTo>
                    <a:pt x="5083433" y="1338405"/>
                  </a:lnTo>
                  <a:lnTo>
                    <a:pt x="5115311" y="1369981"/>
                  </a:lnTo>
                  <a:lnTo>
                    <a:pt x="5146887" y="1401859"/>
                  </a:lnTo>
                  <a:lnTo>
                    <a:pt x="5178158" y="1434037"/>
                  </a:lnTo>
                  <a:lnTo>
                    <a:pt x="5209123" y="1466512"/>
                  </a:lnTo>
                  <a:lnTo>
                    <a:pt x="5239779" y="1499281"/>
                  </a:lnTo>
                  <a:lnTo>
                    <a:pt x="5270123" y="1532344"/>
                  </a:lnTo>
                  <a:lnTo>
                    <a:pt x="5300153" y="1565696"/>
                  </a:lnTo>
                  <a:lnTo>
                    <a:pt x="5329868" y="1599336"/>
                  </a:lnTo>
                  <a:lnTo>
                    <a:pt x="5359263" y="1633262"/>
                  </a:lnTo>
                  <a:lnTo>
                    <a:pt x="5388338" y="1667471"/>
                  </a:lnTo>
                  <a:lnTo>
                    <a:pt x="5417089" y="1701960"/>
                  </a:lnTo>
                  <a:lnTo>
                    <a:pt x="5445515" y="1736728"/>
                  </a:lnTo>
                  <a:lnTo>
                    <a:pt x="5473613" y="1771772"/>
                  </a:lnTo>
                  <a:lnTo>
                    <a:pt x="5501380" y="1807090"/>
                  </a:lnTo>
                  <a:lnTo>
                    <a:pt x="5528815" y="1842679"/>
                  </a:lnTo>
                  <a:lnTo>
                    <a:pt x="5555914" y="1878536"/>
                  </a:lnTo>
                  <a:lnTo>
                    <a:pt x="5582676" y="1914661"/>
                  </a:lnTo>
                  <a:lnTo>
                    <a:pt x="5609099" y="1951049"/>
                  </a:lnTo>
                  <a:lnTo>
                    <a:pt x="5635179" y="1987699"/>
                  </a:lnTo>
                  <a:lnTo>
                    <a:pt x="5660914" y="2024609"/>
                  </a:lnTo>
                  <a:lnTo>
                    <a:pt x="5686303" y="2061776"/>
                  </a:lnTo>
                  <a:lnTo>
                    <a:pt x="5711342" y="2099197"/>
                  </a:lnTo>
                  <a:lnTo>
                    <a:pt x="5736029" y="2136871"/>
                  </a:lnTo>
                  <a:lnTo>
                    <a:pt x="5760363" y="2174795"/>
                  </a:lnTo>
                  <a:lnTo>
                    <a:pt x="5784340" y="2212966"/>
                  </a:lnTo>
                  <a:lnTo>
                    <a:pt x="5807958" y="2251383"/>
                  </a:lnTo>
                  <a:lnTo>
                    <a:pt x="5831216" y="2290042"/>
                  </a:lnTo>
                  <a:lnTo>
                    <a:pt x="5854109" y="2328943"/>
                  </a:lnTo>
                  <a:lnTo>
                    <a:pt x="5876637" y="2368081"/>
                  </a:lnTo>
                  <a:lnTo>
                    <a:pt x="5898797" y="2407455"/>
                  </a:lnTo>
                  <a:lnTo>
                    <a:pt x="5920586" y="2447062"/>
                  </a:lnTo>
                  <a:lnTo>
                    <a:pt x="5942002" y="2486901"/>
                  </a:lnTo>
                  <a:lnTo>
                    <a:pt x="5963043" y="2526968"/>
                  </a:lnTo>
                  <a:lnTo>
                    <a:pt x="5983706" y="2567262"/>
                  </a:lnTo>
                  <a:lnTo>
                    <a:pt x="6003989" y="2607779"/>
                  </a:lnTo>
                  <a:lnTo>
                    <a:pt x="6023890" y="2648519"/>
                  </a:lnTo>
                  <a:lnTo>
                    <a:pt x="6043406" y="2689477"/>
                  </a:lnTo>
                  <a:lnTo>
                    <a:pt x="6062535" y="2730652"/>
                  </a:lnTo>
                  <a:lnTo>
                    <a:pt x="6081274" y="2772042"/>
                  </a:lnTo>
                  <a:lnTo>
                    <a:pt x="6099622" y="2813644"/>
                  </a:lnTo>
                  <a:lnTo>
                    <a:pt x="6117575" y="2855456"/>
                  </a:lnTo>
                  <a:lnTo>
                    <a:pt x="6135131" y="2897475"/>
                  </a:lnTo>
                  <a:lnTo>
                    <a:pt x="6152289" y="2939699"/>
                  </a:lnTo>
                  <a:lnTo>
                    <a:pt x="6169045" y="2982126"/>
                  </a:lnTo>
                  <a:lnTo>
                    <a:pt x="6185398" y="3024753"/>
                  </a:lnTo>
                  <a:lnTo>
                    <a:pt x="6201345" y="3067579"/>
                  </a:lnTo>
                  <a:lnTo>
                    <a:pt x="6216883" y="3110600"/>
                  </a:lnTo>
                  <a:lnTo>
                    <a:pt x="6232010" y="3153814"/>
                  </a:lnTo>
                  <a:lnTo>
                    <a:pt x="6246725" y="3197219"/>
                  </a:lnTo>
                  <a:lnTo>
                    <a:pt x="6261024" y="3240812"/>
                  </a:lnTo>
                  <a:lnTo>
                    <a:pt x="6274904" y="3284592"/>
                  </a:lnTo>
                  <a:lnTo>
                    <a:pt x="6288365" y="3328555"/>
                  </a:lnTo>
                  <a:lnTo>
                    <a:pt x="6301403" y="3372700"/>
                  </a:lnTo>
                  <a:lnTo>
                    <a:pt x="6314016" y="3417023"/>
                  </a:lnTo>
                  <a:lnTo>
                    <a:pt x="6326202" y="3461524"/>
                  </a:lnTo>
                  <a:lnTo>
                    <a:pt x="6337958" y="3506199"/>
                  </a:lnTo>
                  <a:lnTo>
                    <a:pt x="6349282" y="3551046"/>
                  </a:lnTo>
                  <a:lnTo>
                    <a:pt x="6360172" y="3596062"/>
                  </a:lnTo>
                  <a:lnTo>
                    <a:pt x="6370625" y="3641245"/>
                  </a:lnTo>
                  <a:lnTo>
                    <a:pt x="6380638" y="3686594"/>
                  </a:lnTo>
                  <a:lnTo>
                    <a:pt x="6390210" y="3732105"/>
                  </a:lnTo>
                  <a:lnTo>
                    <a:pt x="6399339" y="3777776"/>
                  </a:lnTo>
                  <a:lnTo>
                    <a:pt x="6408021" y="3823605"/>
                  </a:lnTo>
                  <a:lnTo>
                    <a:pt x="6416254" y="3869589"/>
                  </a:lnTo>
                  <a:lnTo>
                    <a:pt x="6424036" y="3915726"/>
                  </a:lnTo>
                  <a:lnTo>
                    <a:pt x="6431366" y="3962014"/>
                  </a:lnTo>
                  <a:lnTo>
                    <a:pt x="6438239" y="4008450"/>
                  </a:lnTo>
                  <a:lnTo>
                    <a:pt x="6444654" y="4055033"/>
                  </a:lnTo>
                  <a:lnTo>
                    <a:pt x="6450609" y="4101758"/>
                  </a:lnTo>
                  <a:lnTo>
                    <a:pt x="6456101" y="4148625"/>
                  </a:lnTo>
                  <a:lnTo>
                    <a:pt x="6461128" y="4195631"/>
                  </a:lnTo>
                  <a:lnTo>
                    <a:pt x="6465687" y="4242773"/>
                  </a:lnTo>
                  <a:lnTo>
                    <a:pt x="6469777" y="4290050"/>
                  </a:lnTo>
                  <a:lnTo>
                    <a:pt x="6473394" y="4337458"/>
                  </a:lnTo>
                  <a:lnTo>
                    <a:pt x="6476537" y="4384996"/>
                  </a:lnTo>
                  <a:lnTo>
                    <a:pt x="6479202" y="4432660"/>
                  </a:lnTo>
                  <a:lnTo>
                    <a:pt x="6481389" y="4480449"/>
                  </a:lnTo>
                  <a:lnTo>
                    <a:pt x="6483093" y="4528361"/>
                  </a:lnTo>
                  <a:lnTo>
                    <a:pt x="6484314" y="4576393"/>
                  </a:lnTo>
                  <a:lnTo>
                    <a:pt x="6485048" y="4624542"/>
                  </a:lnTo>
                  <a:lnTo>
                    <a:pt x="6485293" y="4672806"/>
                  </a:lnTo>
                  <a:lnTo>
                    <a:pt x="6485048" y="4721070"/>
                  </a:lnTo>
                  <a:lnTo>
                    <a:pt x="6484314" y="4769219"/>
                  </a:lnTo>
                  <a:lnTo>
                    <a:pt x="6483093" y="4817251"/>
                  </a:lnTo>
                  <a:lnTo>
                    <a:pt x="6481389" y="4865162"/>
                  </a:lnTo>
                  <a:lnTo>
                    <a:pt x="6479202" y="4912951"/>
                  </a:lnTo>
                  <a:lnTo>
                    <a:pt x="6476537" y="4960616"/>
                  </a:lnTo>
                  <a:lnTo>
                    <a:pt x="6473394" y="5008154"/>
                  </a:lnTo>
                  <a:lnTo>
                    <a:pt x="6469777" y="5055562"/>
                  </a:lnTo>
                  <a:lnTo>
                    <a:pt x="6465687" y="5102838"/>
                  </a:lnTo>
                  <a:lnTo>
                    <a:pt x="6461128" y="5149981"/>
                  </a:lnTo>
                  <a:lnTo>
                    <a:pt x="6456101" y="5196986"/>
                  </a:lnTo>
                  <a:lnTo>
                    <a:pt x="6450609" y="5243853"/>
                  </a:lnTo>
                  <a:lnTo>
                    <a:pt x="6444654" y="5290579"/>
                  </a:lnTo>
                  <a:lnTo>
                    <a:pt x="6438239" y="5337161"/>
                  </a:lnTo>
                  <a:lnTo>
                    <a:pt x="6431366" y="5383597"/>
                  </a:lnTo>
                  <a:lnTo>
                    <a:pt x="6424036" y="5429885"/>
                  </a:lnTo>
                  <a:lnTo>
                    <a:pt x="6416254" y="5476023"/>
                  </a:lnTo>
                  <a:lnTo>
                    <a:pt x="6408021" y="5522007"/>
                  </a:lnTo>
                  <a:lnTo>
                    <a:pt x="6399339" y="5567836"/>
                  </a:lnTo>
                  <a:lnTo>
                    <a:pt x="6390210" y="5613507"/>
                  </a:lnTo>
                  <a:lnTo>
                    <a:pt x="6380638" y="5659018"/>
                  </a:lnTo>
                  <a:lnTo>
                    <a:pt x="6371257" y="5701503"/>
                  </a:lnTo>
                  <a:close/>
                </a:path>
              </a:pathLst>
            </a:custGeom>
            <a:solidFill>
              <a:srgbClr val="185C62">
                <a:alpha val="176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6229" y="48321"/>
            <a:ext cx="2714624" cy="981074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1873564"/>
            <a:ext cx="18288000" cy="171450"/>
          </a:xfrm>
          <a:custGeom>
            <a:avLst/>
            <a:gdLst/>
            <a:ahLst/>
            <a:cxnLst/>
            <a:rect l="l" t="t" r="r" b="b"/>
            <a:pathLst>
              <a:path w="18288000" h="171450">
                <a:moveTo>
                  <a:pt x="0" y="171449"/>
                </a:moveTo>
                <a:lnTo>
                  <a:pt x="0" y="0"/>
                </a:lnTo>
                <a:lnTo>
                  <a:pt x="18287998" y="0"/>
                </a:lnTo>
                <a:lnTo>
                  <a:pt x="18287998" y="171449"/>
                </a:lnTo>
                <a:lnTo>
                  <a:pt x="0" y="1714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091091"/>
            <a:ext cx="7805211" cy="530884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64644" y="48321"/>
            <a:ext cx="15270480" cy="1828800"/>
            <a:chOff x="164644" y="48321"/>
            <a:chExt cx="15270480" cy="18288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644" y="48321"/>
              <a:ext cx="1819274" cy="18287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3767" y="192024"/>
              <a:ext cx="13481303" cy="1661159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480407" y="5022288"/>
            <a:ext cx="9420225" cy="408622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902332" y="4972933"/>
            <a:ext cx="8392795" cy="398780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550" b="1" spc="-10" dirty="0">
                <a:latin typeface="Tahoma"/>
                <a:cs typeface="Tahoma"/>
              </a:rPr>
              <a:t>NOTE:</a:t>
            </a:r>
            <a:endParaRPr sz="2550">
              <a:latin typeface="Tahoma"/>
              <a:cs typeface="Tahoma"/>
            </a:endParaRPr>
          </a:p>
          <a:p>
            <a:pPr marL="12700" marR="5080">
              <a:lnSpc>
                <a:spcPts val="3900"/>
              </a:lnSpc>
              <a:spcBef>
                <a:spcPts val="270"/>
              </a:spcBef>
            </a:pPr>
            <a:r>
              <a:rPr sz="2550" b="1" dirty="0">
                <a:latin typeface="Tahoma"/>
                <a:cs typeface="Tahoma"/>
              </a:rPr>
              <a:t>S</a:t>
            </a:r>
            <a:r>
              <a:rPr sz="2550" b="1" spc="-380" dirty="0">
                <a:latin typeface="Tahoma"/>
                <a:cs typeface="Tahoma"/>
              </a:rPr>
              <a:t>I</a:t>
            </a:r>
            <a:r>
              <a:rPr sz="2550" b="1" spc="-25" dirty="0">
                <a:latin typeface="Tahoma"/>
                <a:cs typeface="Tahoma"/>
              </a:rPr>
              <a:t>N</a:t>
            </a:r>
            <a:r>
              <a:rPr sz="2550" b="1" spc="-45" dirty="0">
                <a:latin typeface="Tahoma"/>
                <a:cs typeface="Tahoma"/>
              </a:rPr>
              <a:t>C</a:t>
            </a:r>
            <a:r>
              <a:rPr sz="2550" b="1" spc="20" dirty="0">
                <a:latin typeface="Tahoma"/>
                <a:cs typeface="Tahoma"/>
              </a:rPr>
              <a:t>E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-380" dirty="0">
                <a:latin typeface="Tahoma"/>
                <a:cs typeface="Tahoma"/>
              </a:rPr>
              <a:t>I</a:t>
            </a:r>
            <a:r>
              <a:rPr sz="2550" b="1" spc="45" dirty="0">
                <a:latin typeface="Tahoma"/>
                <a:cs typeface="Tahoma"/>
              </a:rPr>
              <a:t>T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210" dirty="0">
                <a:latin typeface="Tahoma"/>
                <a:cs typeface="Tahoma"/>
              </a:rPr>
              <a:t>W</a:t>
            </a:r>
            <a:r>
              <a:rPr sz="2550" b="1" spc="-380" dirty="0">
                <a:latin typeface="Tahoma"/>
                <a:cs typeface="Tahoma"/>
              </a:rPr>
              <a:t>I</a:t>
            </a:r>
            <a:r>
              <a:rPr sz="2550" b="1" spc="55" dirty="0">
                <a:latin typeface="Tahoma"/>
                <a:cs typeface="Tahoma"/>
              </a:rPr>
              <a:t>L</a:t>
            </a:r>
            <a:r>
              <a:rPr sz="2550" b="1" spc="60" dirty="0">
                <a:latin typeface="Tahoma"/>
                <a:cs typeface="Tahoma"/>
              </a:rPr>
              <a:t>L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30" dirty="0">
                <a:latin typeface="Tahoma"/>
                <a:cs typeface="Tahoma"/>
              </a:rPr>
              <a:t>B</a:t>
            </a:r>
            <a:r>
              <a:rPr sz="2550" b="1" spc="20" dirty="0">
                <a:latin typeface="Tahoma"/>
                <a:cs typeface="Tahoma"/>
              </a:rPr>
              <a:t>E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90" dirty="0">
                <a:latin typeface="Tahoma"/>
                <a:cs typeface="Tahoma"/>
              </a:rPr>
              <a:t>O</a:t>
            </a:r>
            <a:r>
              <a:rPr sz="2550" b="1" spc="5" dirty="0">
                <a:latin typeface="Tahoma"/>
                <a:cs typeface="Tahoma"/>
              </a:rPr>
              <a:t>UR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45" dirty="0">
                <a:latin typeface="Tahoma"/>
                <a:cs typeface="Tahoma"/>
              </a:rPr>
              <a:t>F</a:t>
            </a:r>
            <a:r>
              <a:rPr sz="2550" b="1" spc="-380" dirty="0">
                <a:latin typeface="Tahoma"/>
                <a:cs typeface="Tahoma"/>
              </a:rPr>
              <a:t>I</a:t>
            </a:r>
            <a:r>
              <a:rPr sz="2550" b="1" dirty="0">
                <a:latin typeface="Tahoma"/>
                <a:cs typeface="Tahoma"/>
              </a:rPr>
              <a:t>RS</a:t>
            </a:r>
            <a:r>
              <a:rPr sz="2550" b="1" spc="45" dirty="0">
                <a:latin typeface="Tahoma"/>
                <a:cs typeface="Tahoma"/>
              </a:rPr>
              <a:t>T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-45" dirty="0">
                <a:latin typeface="Tahoma"/>
                <a:cs typeface="Tahoma"/>
              </a:rPr>
              <a:t>C</a:t>
            </a:r>
            <a:r>
              <a:rPr sz="2550" b="1" spc="204" dirty="0">
                <a:latin typeface="Tahoma"/>
                <a:cs typeface="Tahoma"/>
              </a:rPr>
              <a:t>A</a:t>
            </a:r>
            <a:r>
              <a:rPr sz="2550" b="1" spc="30" dirty="0">
                <a:latin typeface="Tahoma"/>
                <a:cs typeface="Tahoma"/>
              </a:rPr>
              <a:t>M</a:t>
            </a:r>
            <a:r>
              <a:rPr sz="2550" b="1" spc="75" dirty="0">
                <a:latin typeface="Tahoma"/>
                <a:cs typeface="Tahoma"/>
              </a:rPr>
              <a:t>P</a:t>
            </a:r>
            <a:r>
              <a:rPr sz="2550" b="1" spc="204" dirty="0">
                <a:latin typeface="Tahoma"/>
                <a:cs typeface="Tahoma"/>
              </a:rPr>
              <a:t>A</a:t>
            </a:r>
            <a:r>
              <a:rPr sz="2550" b="1" spc="-380" dirty="0">
                <a:latin typeface="Tahoma"/>
                <a:cs typeface="Tahoma"/>
              </a:rPr>
              <a:t>I</a:t>
            </a:r>
            <a:r>
              <a:rPr sz="2550" b="1" spc="-135" dirty="0">
                <a:latin typeface="Tahoma"/>
                <a:cs typeface="Tahoma"/>
              </a:rPr>
              <a:t>G</a:t>
            </a:r>
            <a:r>
              <a:rPr sz="2550" b="1" spc="-10" dirty="0">
                <a:latin typeface="Tahoma"/>
                <a:cs typeface="Tahoma"/>
              </a:rPr>
              <a:t>N  </a:t>
            </a:r>
            <a:r>
              <a:rPr sz="2550" b="1" spc="75" dirty="0">
                <a:latin typeface="Tahoma"/>
                <a:cs typeface="Tahoma"/>
              </a:rPr>
              <a:t>P</a:t>
            </a:r>
            <a:r>
              <a:rPr sz="2550" b="1" spc="204" dirty="0">
                <a:latin typeface="Tahoma"/>
                <a:cs typeface="Tahoma"/>
              </a:rPr>
              <a:t>A</a:t>
            </a:r>
            <a:r>
              <a:rPr sz="2550" b="1" dirty="0">
                <a:latin typeface="Tahoma"/>
                <a:cs typeface="Tahoma"/>
              </a:rPr>
              <a:t>R</a:t>
            </a:r>
            <a:r>
              <a:rPr sz="2550" b="1" spc="40" dirty="0">
                <a:latin typeface="Tahoma"/>
                <a:cs typeface="Tahoma"/>
              </a:rPr>
              <a:t>T</a:t>
            </a:r>
            <a:r>
              <a:rPr sz="2550" b="1" spc="-25" dirty="0">
                <a:latin typeface="Tahoma"/>
                <a:cs typeface="Tahoma"/>
              </a:rPr>
              <a:t>N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dirty="0">
                <a:latin typeface="Tahoma"/>
                <a:cs typeface="Tahoma"/>
              </a:rPr>
              <a:t>RS</a:t>
            </a:r>
            <a:r>
              <a:rPr sz="2550" b="1" spc="-25" dirty="0">
                <a:latin typeface="Tahoma"/>
                <a:cs typeface="Tahoma"/>
              </a:rPr>
              <a:t>H</a:t>
            </a:r>
            <a:r>
              <a:rPr sz="2550" b="1" spc="-380" dirty="0">
                <a:latin typeface="Tahoma"/>
                <a:cs typeface="Tahoma"/>
              </a:rPr>
              <a:t>I</a:t>
            </a:r>
            <a:r>
              <a:rPr sz="2550" b="1" spc="80" dirty="0">
                <a:latin typeface="Tahoma"/>
                <a:cs typeface="Tahoma"/>
              </a:rPr>
              <a:t>P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-70" dirty="0">
                <a:latin typeface="Tahoma"/>
                <a:cs typeface="Tahoma"/>
              </a:rPr>
              <a:t>,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40" dirty="0">
                <a:latin typeface="Tahoma"/>
                <a:cs typeface="Tahoma"/>
              </a:rPr>
              <a:t>T</a:t>
            </a:r>
            <a:r>
              <a:rPr sz="2550" b="1" spc="-25" dirty="0">
                <a:latin typeface="Tahoma"/>
                <a:cs typeface="Tahoma"/>
              </a:rPr>
              <a:t>H</a:t>
            </a:r>
            <a:r>
              <a:rPr sz="2550" b="1" spc="20" dirty="0">
                <a:latin typeface="Tahoma"/>
                <a:cs typeface="Tahoma"/>
              </a:rPr>
              <a:t>E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30" dirty="0">
                <a:latin typeface="Tahoma"/>
                <a:cs typeface="Tahoma"/>
              </a:rPr>
              <a:t>M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spc="30" dirty="0">
                <a:latin typeface="Tahoma"/>
                <a:cs typeface="Tahoma"/>
              </a:rPr>
              <a:t>M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spc="-45" dirty="0">
                <a:latin typeface="Tahoma"/>
                <a:cs typeface="Tahoma"/>
              </a:rPr>
              <a:t>C</a:t>
            </a:r>
            <a:r>
              <a:rPr sz="2550" b="1" spc="-25" dirty="0">
                <a:latin typeface="Tahoma"/>
                <a:cs typeface="Tahoma"/>
              </a:rPr>
              <a:t>H</a:t>
            </a:r>
            <a:r>
              <a:rPr sz="2550" b="1" spc="204" dirty="0">
                <a:latin typeface="Tahoma"/>
                <a:cs typeface="Tahoma"/>
              </a:rPr>
              <a:t>A</a:t>
            </a:r>
            <a:r>
              <a:rPr sz="2550" b="1" spc="45" dirty="0">
                <a:latin typeface="Tahoma"/>
                <a:cs typeface="Tahoma"/>
              </a:rPr>
              <a:t>T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204" dirty="0">
                <a:latin typeface="Tahoma"/>
                <a:cs typeface="Tahoma"/>
              </a:rPr>
              <a:t>A</a:t>
            </a:r>
            <a:r>
              <a:rPr sz="2550" b="1" spc="75" dirty="0">
                <a:latin typeface="Tahoma"/>
                <a:cs typeface="Tahoma"/>
              </a:rPr>
              <a:t>P</a:t>
            </a:r>
            <a:r>
              <a:rPr sz="2550" b="1" spc="80" dirty="0">
                <a:latin typeface="Tahoma"/>
                <a:cs typeface="Tahoma"/>
              </a:rPr>
              <a:t>P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210" dirty="0">
                <a:latin typeface="Tahoma"/>
                <a:cs typeface="Tahoma"/>
              </a:rPr>
              <a:t>W</a:t>
            </a:r>
            <a:r>
              <a:rPr sz="2550" b="1" spc="-380" dirty="0">
                <a:latin typeface="Tahoma"/>
                <a:cs typeface="Tahoma"/>
              </a:rPr>
              <a:t>I</a:t>
            </a:r>
            <a:r>
              <a:rPr sz="2550" b="1" spc="55" dirty="0">
                <a:latin typeface="Tahoma"/>
                <a:cs typeface="Tahoma"/>
              </a:rPr>
              <a:t>L</a:t>
            </a:r>
            <a:r>
              <a:rPr sz="2550" b="1" spc="60" dirty="0">
                <a:latin typeface="Tahoma"/>
                <a:cs typeface="Tahoma"/>
              </a:rPr>
              <a:t>L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30" dirty="0">
                <a:latin typeface="Tahoma"/>
                <a:cs typeface="Tahoma"/>
              </a:rPr>
              <a:t>B</a:t>
            </a:r>
            <a:r>
              <a:rPr sz="2550" b="1" spc="20" dirty="0">
                <a:latin typeface="Tahoma"/>
                <a:cs typeface="Tahoma"/>
              </a:rPr>
              <a:t>E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204" dirty="0">
                <a:latin typeface="Tahoma"/>
                <a:cs typeface="Tahoma"/>
              </a:rPr>
              <a:t>A</a:t>
            </a:r>
            <a:r>
              <a:rPr sz="2550" b="1" spc="-10" dirty="0">
                <a:latin typeface="Tahoma"/>
                <a:cs typeface="Tahoma"/>
              </a:rPr>
              <a:t>N  </a:t>
            </a:r>
            <a:r>
              <a:rPr sz="2550" b="1" spc="204" dirty="0">
                <a:latin typeface="Tahoma"/>
                <a:cs typeface="Tahoma"/>
              </a:rPr>
              <a:t>A</a:t>
            </a:r>
            <a:r>
              <a:rPr sz="2550" b="1" spc="-40" dirty="0">
                <a:latin typeface="Tahoma"/>
                <a:cs typeface="Tahoma"/>
              </a:rPr>
              <a:t>DD</a:t>
            </a:r>
            <a:r>
              <a:rPr sz="2550" b="1" spc="120" dirty="0">
                <a:latin typeface="Tahoma"/>
                <a:cs typeface="Tahoma"/>
              </a:rPr>
              <a:t>-</a:t>
            </a:r>
            <a:r>
              <a:rPr sz="2550" b="1" spc="90" dirty="0">
                <a:latin typeface="Tahoma"/>
                <a:cs typeface="Tahoma"/>
              </a:rPr>
              <a:t>O</a:t>
            </a:r>
            <a:r>
              <a:rPr sz="2550" b="1" spc="-20" dirty="0">
                <a:latin typeface="Tahoma"/>
                <a:cs typeface="Tahoma"/>
              </a:rPr>
              <a:t>N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-40" dirty="0">
                <a:latin typeface="Tahoma"/>
                <a:cs typeface="Tahoma"/>
              </a:rPr>
              <a:t>D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spc="55" dirty="0">
                <a:latin typeface="Tahoma"/>
                <a:cs typeface="Tahoma"/>
              </a:rPr>
              <a:t>L</a:t>
            </a:r>
            <a:r>
              <a:rPr sz="2550" b="1" spc="-380" dirty="0">
                <a:latin typeface="Tahoma"/>
                <a:cs typeface="Tahoma"/>
              </a:rPr>
              <a:t>I</a:t>
            </a:r>
            <a:r>
              <a:rPr sz="2550" b="1" spc="175" dirty="0">
                <a:latin typeface="Tahoma"/>
                <a:cs typeface="Tahoma"/>
              </a:rPr>
              <a:t>V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dirty="0">
                <a:latin typeface="Tahoma"/>
                <a:cs typeface="Tahoma"/>
              </a:rPr>
              <a:t>R</a:t>
            </a:r>
            <a:r>
              <a:rPr sz="2550" b="1" spc="204" dirty="0">
                <a:latin typeface="Tahoma"/>
                <a:cs typeface="Tahoma"/>
              </a:rPr>
              <a:t>A</a:t>
            </a:r>
            <a:r>
              <a:rPr sz="2550" b="1" spc="30" dirty="0">
                <a:latin typeface="Tahoma"/>
                <a:cs typeface="Tahoma"/>
              </a:rPr>
              <a:t>B</a:t>
            </a:r>
            <a:r>
              <a:rPr sz="2550" b="1" spc="55" dirty="0">
                <a:latin typeface="Tahoma"/>
                <a:cs typeface="Tahoma"/>
              </a:rPr>
              <a:t>L</a:t>
            </a:r>
            <a:r>
              <a:rPr sz="2550" b="1" spc="20" dirty="0">
                <a:latin typeface="Tahoma"/>
                <a:cs typeface="Tahoma"/>
              </a:rPr>
              <a:t>E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204" dirty="0">
                <a:latin typeface="Tahoma"/>
                <a:cs typeface="Tahoma"/>
              </a:rPr>
              <a:t>A</a:t>
            </a:r>
            <a:r>
              <a:rPr sz="2550" b="1" spc="45" dirty="0">
                <a:latin typeface="Tahoma"/>
                <a:cs typeface="Tahoma"/>
              </a:rPr>
              <a:t>T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90" dirty="0">
                <a:latin typeface="Tahoma"/>
                <a:cs typeface="Tahoma"/>
              </a:rPr>
              <a:t>O</a:t>
            </a:r>
            <a:r>
              <a:rPr sz="2550" b="1" spc="5" dirty="0">
                <a:latin typeface="Tahoma"/>
                <a:cs typeface="Tahoma"/>
              </a:rPr>
              <a:t>UR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spc="-25" dirty="0">
                <a:latin typeface="Tahoma"/>
                <a:cs typeface="Tahoma"/>
              </a:rPr>
              <a:t>N</a:t>
            </a:r>
            <a:r>
              <a:rPr sz="2550" b="1" spc="-35" dirty="0">
                <a:latin typeface="Tahoma"/>
                <a:cs typeface="Tahoma"/>
              </a:rPr>
              <a:t>D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40" dirty="0">
                <a:latin typeface="Tahoma"/>
                <a:cs typeface="Tahoma"/>
              </a:rPr>
              <a:t>T</a:t>
            </a:r>
            <a:r>
              <a:rPr sz="2550" b="1" spc="-25" dirty="0">
                <a:latin typeface="Tahoma"/>
                <a:cs typeface="Tahoma"/>
              </a:rPr>
              <a:t>H</a:t>
            </a:r>
            <a:r>
              <a:rPr sz="2550" b="1" spc="-380" dirty="0">
                <a:latin typeface="Tahoma"/>
                <a:cs typeface="Tahoma"/>
              </a:rPr>
              <a:t>I</a:t>
            </a:r>
            <a:r>
              <a:rPr sz="2550" b="1" spc="5" dirty="0">
                <a:latin typeface="Tahoma"/>
                <a:cs typeface="Tahoma"/>
              </a:rPr>
              <a:t>S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90" dirty="0">
                <a:latin typeface="Tahoma"/>
                <a:cs typeface="Tahoma"/>
              </a:rPr>
              <a:t>O</a:t>
            </a:r>
            <a:r>
              <a:rPr sz="2550" b="1" spc="-25" dirty="0">
                <a:latin typeface="Tahoma"/>
                <a:cs typeface="Tahoma"/>
              </a:rPr>
              <a:t>N</a:t>
            </a:r>
            <a:r>
              <a:rPr sz="2550" b="1" spc="20" dirty="0">
                <a:latin typeface="Tahoma"/>
                <a:cs typeface="Tahoma"/>
              </a:rPr>
              <a:t>E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40" dirty="0">
                <a:latin typeface="Tahoma"/>
                <a:cs typeface="Tahoma"/>
              </a:rPr>
              <a:t>T</a:t>
            </a:r>
            <a:r>
              <a:rPr sz="2550" b="1" spc="-380" dirty="0">
                <a:latin typeface="Tahoma"/>
                <a:cs typeface="Tahoma"/>
              </a:rPr>
              <a:t>I</a:t>
            </a:r>
            <a:r>
              <a:rPr sz="2550" b="1" spc="30" dirty="0">
                <a:latin typeface="Tahoma"/>
                <a:cs typeface="Tahoma"/>
              </a:rPr>
              <a:t>M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spc="-65" dirty="0">
                <a:latin typeface="Tahoma"/>
                <a:cs typeface="Tahoma"/>
              </a:rPr>
              <a:t>,  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spc="120" dirty="0">
                <a:latin typeface="Tahoma"/>
                <a:cs typeface="Tahoma"/>
              </a:rPr>
              <a:t>X</a:t>
            </a:r>
            <a:r>
              <a:rPr sz="2550" b="1" spc="-45" dirty="0">
                <a:latin typeface="Tahoma"/>
                <a:cs typeface="Tahoma"/>
              </a:rPr>
              <a:t>C</a:t>
            </a:r>
            <a:r>
              <a:rPr sz="2550" b="1" spc="55" dirty="0">
                <a:latin typeface="Tahoma"/>
                <a:cs typeface="Tahoma"/>
              </a:rPr>
              <a:t>L</a:t>
            </a:r>
            <a:r>
              <a:rPr sz="2550" b="1" spc="5" dirty="0">
                <a:latin typeface="Tahoma"/>
                <a:cs typeface="Tahoma"/>
              </a:rPr>
              <a:t>U</a:t>
            </a:r>
            <a:r>
              <a:rPr sz="2550" b="1" dirty="0">
                <a:latin typeface="Tahoma"/>
                <a:cs typeface="Tahoma"/>
              </a:rPr>
              <a:t>S</a:t>
            </a:r>
            <a:r>
              <a:rPr sz="2550" b="1" spc="-380" dirty="0">
                <a:latin typeface="Tahoma"/>
                <a:cs typeface="Tahoma"/>
              </a:rPr>
              <a:t>I</a:t>
            </a:r>
            <a:r>
              <a:rPr sz="2550" b="1" spc="175" dirty="0">
                <a:latin typeface="Tahoma"/>
                <a:cs typeface="Tahoma"/>
              </a:rPr>
              <a:t>V</a:t>
            </a:r>
            <a:r>
              <a:rPr sz="2550" b="1" spc="20" dirty="0">
                <a:latin typeface="Tahoma"/>
                <a:cs typeface="Tahoma"/>
              </a:rPr>
              <a:t>E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90" dirty="0">
                <a:latin typeface="Tahoma"/>
                <a:cs typeface="Tahoma"/>
              </a:rPr>
              <a:t>O</a:t>
            </a:r>
            <a:r>
              <a:rPr sz="2550" b="1" spc="50" dirty="0">
                <a:latin typeface="Tahoma"/>
                <a:cs typeface="Tahoma"/>
              </a:rPr>
              <a:t>F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40" dirty="0">
                <a:latin typeface="Tahoma"/>
                <a:cs typeface="Tahoma"/>
              </a:rPr>
              <a:t>T</a:t>
            </a:r>
            <a:r>
              <a:rPr sz="2550" b="1" spc="-25" dirty="0">
                <a:latin typeface="Tahoma"/>
                <a:cs typeface="Tahoma"/>
              </a:rPr>
              <a:t>H</a:t>
            </a:r>
            <a:r>
              <a:rPr sz="2550" b="1" spc="20" dirty="0">
                <a:latin typeface="Tahoma"/>
                <a:cs typeface="Tahoma"/>
              </a:rPr>
              <a:t>E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30" dirty="0">
                <a:latin typeface="Tahoma"/>
                <a:cs typeface="Tahoma"/>
              </a:rPr>
              <a:t>B</a:t>
            </a:r>
            <a:r>
              <a:rPr sz="2550" b="1" spc="5" dirty="0">
                <a:latin typeface="Tahoma"/>
                <a:cs typeface="Tahoma"/>
              </a:rPr>
              <a:t>U</a:t>
            </a:r>
            <a:r>
              <a:rPr sz="2550" b="1" spc="-40" dirty="0">
                <a:latin typeface="Tahoma"/>
                <a:cs typeface="Tahoma"/>
              </a:rPr>
              <a:t>D</a:t>
            </a:r>
            <a:r>
              <a:rPr sz="2550" b="1" spc="-135" dirty="0">
                <a:latin typeface="Tahoma"/>
                <a:cs typeface="Tahoma"/>
              </a:rPr>
              <a:t>G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spc="40" dirty="0">
                <a:latin typeface="Tahoma"/>
                <a:cs typeface="Tahoma"/>
              </a:rPr>
              <a:t>T</a:t>
            </a:r>
            <a:r>
              <a:rPr sz="2550" b="1" spc="5" dirty="0">
                <a:latin typeface="Tahoma"/>
                <a:cs typeface="Tahoma"/>
              </a:rPr>
              <a:t>S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210" dirty="0">
                <a:latin typeface="Tahoma"/>
                <a:cs typeface="Tahoma"/>
              </a:rPr>
              <a:t>W</a:t>
            </a:r>
            <a:r>
              <a:rPr sz="2550" b="1" spc="20" dirty="0">
                <a:latin typeface="Tahoma"/>
                <a:cs typeface="Tahoma"/>
              </a:rPr>
              <a:t>E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-45" dirty="0">
                <a:latin typeface="Tahoma"/>
                <a:cs typeface="Tahoma"/>
              </a:rPr>
              <a:t>C</a:t>
            </a:r>
            <a:r>
              <a:rPr sz="2550" b="1" spc="55" dirty="0">
                <a:latin typeface="Tahoma"/>
                <a:cs typeface="Tahoma"/>
              </a:rPr>
              <a:t>L</a:t>
            </a:r>
            <a:r>
              <a:rPr sz="2550" b="1" spc="90" dirty="0">
                <a:latin typeface="Tahoma"/>
                <a:cs typeface="Tahoma"/>
              </a:rPr>
              <a:t>O</a:t>
            </a:r>
            <a:r>
              <a:rPr sz="2550" b="1" dirty="0">
                <a:latin typeface="Tahoma"/>
                <a:cs typeface="Tahoma"/>
              </a:rPr>
              <a:t>S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spc="-70" dirty="0">
                <a:latin typeface="Tahoma"/>
                <a:cs typeface="Tahoma"/>
              </a:rPr>
              <a:t>.</a:t>
            </a:r>
            <a:endParaRPr sz="2550">
              <a:latin typeface="Tahoma"/>
              <a:cs typeface="Tahoma"/>
            </a:endParaRPr>
          </a:p>
          <a:p>
            <a:pPr marL="12700" marR="128905">
              <a:lnSpc>
                <a:spcPts val="3900"/>
              </a:lnSpc>
            </a:pPr>
            <a:r>
              <a:rPr sz="2550" b="1" spc="-90" dirty="0">
                <a:latin typeface="Tahoma"/>
                <a:cs typeface="Tahoma"/>
              </a:rPr>
              <a:t>THIS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-15" dirty="0">
                <a:latin typeface="Tahoma"/>
                <a:cs typeface="Tahoma"/>
              </a:rPr>
              <a:t>WILL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-10" dirty="0">
                <a:latin typeface="Tahoma"/>
                <a:cs typeface="Tahoma"/>
              </a:rPr>
              <a:t>PROVIDE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105" dirty="0">
                <a:latin typeface="Tahoma"/>
                <a:cs typeface="Tahoma"/>
              </a:rPr>
              <a:t>YOU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-35" dirty="0">
                <a:latin typeface="Tahoma"/>
                <a:cs typeface="Tahoma"/>
              </a:rPr>
              <a:t>WITH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95" dirty="0">
                <a:latin typeface="Tahoma"/>
                <a:cs typeface="Tahoma"/>
              </a:rPr>
              <a:t>AN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-20" dirty="0">
                <a:latin typeface="Tahoma"/>
                <a:cs typeface="Tahoma"/>
              </a:rPr>
              <a:t>EXPERIENCE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70" dirty="0">
                <a:latin typeface="Tahoma"/>
                <a:cs typeface="Tahoma"/>
              </a:rPr>
              <a:t>OF </a:t>
            </a:r>
            <a:r>
              <a:rPr sz="2550" b="1" spc="-735" dirty="0">
                <a:latin typeface="Tahoma"/>
                <a:cs typeface="Tahoma"/>
              </a:rPr>
              <a:t> </a:t>
            </a:r>
            <a:r>
              <a:rPr sz="2550" b="1" spc="5" dirty="0">
                <a:latin typeface="Tahoma"/>
                <a:cs typeface="Tahoma"/>
              </a:rPr>
              <a:t>U</a:t>
            </a:r>
            <a:r>
              <a:rPr sz="2550" b="1" spc="-25" dirty="0">
                <a:latin typeface="Tahoma"/>
                <a:cs typeface="Tahoma"/>
              </a:rPr>
              <a:t>N</a:t>
            </a:r>
            <a:r>
              <a:rPr sz="2550" b="1" spc="-40" dirty="0">
                <a:latin typeface="Tahoma"/>
                <a:cs typeface="Tahoma"/>
              </a:rPr>
              <a:t>D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dirty="0">
                <a:latin typeface="Tahoma"/>
                <a:cs typeface="Tahoma"/>
              </a:rPr>
              <a:t>RS</a:t>
            </a:r>
            <a:r>
              <a:rPr sz="2550" b="1" spc="40" dirty="0">
                <a:latin typeface="Tahoma"/>
                <a:cs typeface="Tahoma"/>
              </a:rPr>
              <a:t>T</a:t>
            </a:r>
            <a:r>
              <a:rPr sz="2550" b="1" spc="204" dirty="0">
                <a:latin typeface="Tahoma"/>
                <a:cs typeface="Tahoma"/>
              </a:rPr>
              <a:t>A</a:t>
            </a:r>
            <a:r>
              <a:rPr sz="2550" b="1" spc="-25" dirty="0">
                <a:latin typeface="Tahoma"/>
                <a:cs typeface="Tahoma"/>
              </a:rPr>
              <a:t>N</a:t>
            </a:r>
            <a:r>
              <a:rPr sz="2550" b="1" spc="-40" dirty="0">
                <a:latin typeface="Tahoma"/>
                <a:cs typeface="Tahoma"/>
              </a:rPr>
              <a:t>D</a:t>
            </a:r>
            <a:r>
              <a:rPr sz="2550" b="1" spc="-380" dirty="0">
                <a:latin typeface="Tahoma"/>
                <a:cs typeface="Tahoma"/>
              </a:rPr>
              <a:t>I</a:t>
            </a:r>
            <a:r>
              <a:rPr sz="2550" b="1" spc="-25" dirty="0">
                <a:latin typeface="Tahoma"/>
                <a:cs typeface="Tahoma"/>
              </a:rPr>
              <a:t>N</a:t>
            </a:r>
            <a:r>
              <a:rPr sz="2550" b="1" spc="-130" dirty="0">
                <a:latin typeface="Tahoma"/>
                <a:cs typeface="Tahoma"/>
              </a:rPr>
              <a:t>G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40" dirty="0">
                <a:latin typeface="Tahoma"/>
                <a:cs typeface="Tahoma"/>
              </a:rPr>
              <a:t>T</a:t>
            </a:r>
            <a:r>
              <a:rPr sz="2550" b="1" spc="-25" dirty="0">
                <a:latin typeface="Tahoma"/>
                <a:cs typeface="Tahoma"/>
              </a:rPr>
              <a:t>H</a:t>
            </a:r>
            <a:r>
              <a:rPr sz="2550" b="1" spc="20" dirty="0">
                <a:latin typeface="Tahoma"/>
                <a:cs typeface="Tahoma"/>
              </a:rPr>
              <a:t>E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85" dirty="0">
                <a:latin typeface="Tahoma"/>
                <a:cs typeface="Tahoma"/>
              </a:rPr>
              <a:t>PO</a:t>
            </a:r>
            <a:r>
              <a:rPr sz="2550" b="1" spc="40" dirty="0">
                <a:latin typeface="Tahoma"/>
                <a:cs typeface="Tahoma"/>
              </a:rPr>
              <a:t>T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spc="-25" dirty="0">
                <a:latin typeface="Tahoma"/>
                <a:cs typeface="Tahoma"/>
              </a:rPr>
              <a:t>N</a:t>
            </a:r>
            <a:r>
              <a:rPr sz="2550" b="1" spc="40" dirty="0">
                <a:latin typeface="Tahoma"/>
                <a:cs typeface="Tahoma"/>
              </a:rPr>
              <a:t>T</a:t>
            </a:r>
            <a:r>
              <a:rPr sz="2550" b="1" spc="-380" dirty="0">
                <a:latin typeface="Tahoma"/>
                <a:cs typeface="Tahoma"/>
              </a:rPr>
              <a:t>I</a:t>
            </a:r>
            <a:r>
              <a:rPr sz="2550" b="1" spc="204" dirty="0">
                <a:latin typeface="Tahoma"/>
                <a:cs typeface="Tahoma"/>
              </a:rPr>
              <a:t>A</a:t>
            </a:r>
            <a:r>
              <a:rPr sz="2550" b="1" spc="60" dirty="0">
                <a:latin typeface="Tahoma"/>
                <a:cs typeface="Tahoma"/>
              </a:rPr>
              <a:t>L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90" dirty="0">
                <a:latin typeface="Tahoma"/>
                <a:cs typeface="Tahoma"/>
              </a:rPr>
              <a:t>O</a:t>
            </a:r>
            <a:r>
              <a:rPr sz="2550" b="1" spc="50" dirty="0">
                <a:latin typeface="Tahoma"/>
                <a:cs typeface="Tahoma"/>
              </a:rPr>
              <a:t>F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40" dirty="0">
                <a:latin typeface="Tahoma"/>
                <a:cs typeface="Tahoma"/>
              </a:rPr>
              <a:t>T</a:t>
            </a:r>
            <a:r>
              <a:rPr sz="2550" b="1" spc="-25" dirty="0">
                <a:latin typeface="Tahoma"/>
                <a:cs typeface="Tahoma"/>
              </a:rPr>
              <a:t>H</a:t>
            </a:r>
            <a:r>
              <a:rPr sz="2550" b="1" spc="20" dirty="0">
                <a:latin typeface="Tahoma"/>
                <a:cs typeface="Tahoma"/>
              </a:rPr>
              <a:t>E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204" dirty="0">
                <a:latin typeface="Tahoma"/>
                <a:cs typeface="Tahoma"/>
              </a:rPr>
              <a:t>A</a:t>
            </a:r>
            <a:r>
              <a:rPr sz="2550" b="1" spc="75" dirty="0">
                <a:latin typeface="Tahoma"/>
                <a:cs typeface="Tahoma"/>
              </a:rPr>
              <a:t>P</a:t>
            </a:r>
            <a:r>
              <a:rPr sz="2550" b="1" spc="80" dirty="0">
                <a:latin typeface="Tahoma"/>
                <a:cs typeface="Tahoma"/>
              </a:rPr>
              <a:t>P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-45" dirty="0">
                <a:latin typeface="Tahoma"/>
                <a:cs typeface="Tahoma"/>
              </a:rPr>
              <a:t>&amp;  </a:t>
            </a:r>
            <a:r>
              <a:rPr sz="2550" b="1" spc="85" dirty="0">
                <a:latin typeface="Tahoma"/>
                <a:cs typeface="Tahoma"/>
              </a:rPr>
              <a:t>PO</a:t>
            </a:r>
            <a:r>
              <a:rPr sz="2550" b="1" spc="210" dirty="0">
                <a:latin typeface="Tahoma"/>
                <a:cs typeface="Tahoma"/>
              </a:rPr>
              <a:t>W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spc="5" dirty="0">
                <a:latin typeface="Tahoma"/>
                <a:cs typeface="Tahoma"/>
              </a:rPr>
              <a:t>R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90" dirty="0">
                <a:latin typeface="Tahoma"/>
                <a:cs typeface="Tahoma"/>
              </a:rPr>
              <a:t>O</a:t>
            </a:r>
            <a:r>
              <a:rPr sz="2550" b="1" spc="50" dirty="0">
                <a:latin typeface="Tahoma"/>
                <a:cs typeface="Tahoma"/>
              </a:rPr>
              <a:t>F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5" dirty="0">
                <a:latin typeface="Tahoma"/>
                <a:cs typeface="Tahoma"/>
              </a:rPr>
              <a:t>U</a:t>
            </a:r>
            <a:r>
              <a:rPr sz="2550" b="1" spc="-135" dirty="0">
                <a:latin typeface="Tahoma"/>
                <a:cs typeface="Tahoma"/>
              </a:rPr>
              <a:t>G</a:t>
            </a:r>
            <a:r>
              <a:rPr sz="2550" b="1" spc="-40" dirty="0">
                <a:latin typeface="Tahoma"/>
                <a:cs typeface="Tahoma"/>
              </a:rPr>
              <a:t>C</a:t>
            </a:r>
            <a:r>
              <a:rPr sz="2550" b="1" spc="-280" dirty="0">
                <a:latin typeface="Tahoma"/>
                <a:cs typeface="Tahoma"/>
              </a:rPr>
              <a:t> </a:t>
            </a:r>
            <a:r>
              <a:rPr sz="2550" b="1" spc="30" dirty="0">
                <a:latin typeface="Tahoma"/>
                <a:cs typeface="Tahoma"/>
              </a:rPr>
              <a:t>M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spc="30" dirty="0">
                <a:latin typeface="Tahoma"/>
                <a:cs typeface="Tahoma"/>
              </a:rPr>
              <a:t>M</a:t>
            </a:r>
            <a:r>
              <a:rPr sz="2550" b="1" spc="15" dirty="0">
                <a:latin typeface="Tahoma"/>
                <a:cs typeface="Tahoma"/>
              </a:rPr>
              <a:t>E</a:t>
            </a:r>
            <a:r>
              <a:rPr sz="2550" b="1" spc="5" dirty="0">
                <a:latin typeface="Tahoma"/>
                <a:cs typeface="Tahoma"/>
              </a:rPr>
              <a:t>S</a:t>
            </a:r>
            <a:endParaRPr sz="25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-12700" y="9337154"/>
            <a:ext cx="621665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850" b="1" spc="-25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5850" b="1" spc="-29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850" b="1" spc="-395" dirty="0">
                <a:solidFill>
                  <a:srgbClr val="FFFFFF"/>
                </a:solidFill>
                <a:latin typeface="Tahoma"/>
                <a:cs typeface="Tahoma"/>
              </a:rPr>
              <a:t>EE</a:t>
            </a:r>
            <a:r>
              <a:rPr sz="5850" b="1" spc="-310" dirty="0">
                <a:solidFill>
                  <a:srgbClr val="FFFFFF"/>
                </a:solidFill>
                <a:latin typeface="Tahoma"/>
                <a:cs typeface="Tahoma"/>
              </a:rPr>
              <a:t>!</a:t>
            </a:r>
            <a:r>
              <a:rPr sz="585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850" b="1" spc="-25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5850" b="1" spc="-29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850" b="1" spc="-395" dirty="0">
                <a:solidFill>
                  <a:srgbClr val="FFFFFF"/>
                </a:solidFill>
                <a:latin typeface="Tahoma"/>
                <a:cs typeface="Tahoma"/>
              </a:rPr>
              <a:t>EE</a:t>
            </a:r>
            <a:r>
              <a:rPr sz="5850" b="1" spc="-310" dirty="0">
                <a:solidFill>
                  <a:srgbClr val="FFFFFF"/>
                </a:solidFill>
                <a:latin typeface="Tahoma"/>
                <a:cs typeface="Tahoma"/>
              </a:rPr>
              <a:t>!</a:t>
            </a:r>
            <a:r>
              <a:rPr sz="5850" b="1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850" b="1" spc="-25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5850" b="1" spc="-29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5850" b="1" spc="-395" dirty="0">
                <a:solidFill>
                  <a:srgbClr val="FFFFFF"/>
                </a:solidFill>
                <a:latin typeface="Tahoma"/>
                <a:cs typeface="Tahoma"/>
              </a:rPr>
              <a:t>EE</a:t>
            </a:r>
            <a:r>
              <a:rPr sz="5850" b="1" spc="-310" dirty="0">
                <a:solidFill>
                  <a:srgbClr val="FFFFFF"/>
                </a:solidFill>
                <a:latin typeface="Tahoma"/>
                <a:cs typeface="Tahoma"/>
              </a:rPr>
              <a:t>!</a:t>
            </a:r>
            <a:endParaRPr sz="585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649060" y="5807559"/>
            <a:ext cx="128905" cy="1969770"/>
            <a:chOff x="8649060" y="5807559"/>
            <a:chExt cx="128905" cy="196977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91922" y="5807559"/>
              <a:ext cx="85725" cy="8566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49060" y="7691300"/>
              <a:ext cx="85725" cy="85661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044459" y="9771764"/>
            <a:ext cx="10192385" cy="4483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32410" indent="-220345">
              <a:lnSpc>
                <a:spcPct val="100000"/>
              </a:lnSpc>
              <a:spcBef>
                <a:spcPts val="125"/>
              </a:spcBef>
              <a:buChar char="•"/>
              <a:tabLst>
                <a:tab pos="233045" algn="l"/>
              </a:tabLst>
            </a:pPr>
            <a:r>
              <a:rPr sz="2750" b="1" spc="-30" dirty="0">
                <a:latin typeface="Tahoma"/>
                <a:cs typeface="Tahoma"/>
              </a:rPr>
              <a:t>This</a:t>
            </a:r>
            <a:r>
              <a:rPr sz="2750" b="1" spc="-300" dirty="0">
                <a:latin typeface="Tahoma"/>
                <a:cs typeface="Tahoma"/>
              </a:rPr>
              <a:t> </a:t>
            </a:r>
            <a:r>
              <a:rPr sz="2750" b="1" spc="-60" dirty="0">
                <a:latin typeface="Tahoma"/>
                <a:cs typeface="Tahoma"/>
              </a:rPr>
              <a:t>requires</a:t>
            </a:r>
            <a:r>
              <a:rPr sz="2750" b="1" spc="-295" dirty="0">
                <a:latin typeface="Tahoma"/>
                <a:cs typeface="Tahoma"/>
              </a:rPr>
              <a:t> </a:t>
            </a:r>
            <a:r>
              <a:rPr sz="2750" b="1" spc="-55" dirty="0">
                <a:latin typeface="Tahoma"/>
                <a:cs typeface="Tahoma"/>
              </a:rPr>
              <a:t>content</a:t>
            </a:r>
            <a:r>
              <a:rPr sz="2750" b="1" spc="-295" dirty="0">
                <a:latin typeface="Tahoma"/>
                <a:cs typeface="Tahoma"/>
              </a:rPr>
              <a:t> </a:t>
            </a:r>
            <a:r>
              <a:rPr sz="2750" b="1" spc="-50" dirty="0">
                <a:latin typeface="Tahoma"/>
                <a:cs typeface="Tahoma"/>
              </a:rPr>
              <a:t>from</a:t>
            </a:r>
            <a:r>
              <a:rPr sz="2750" b="1" spc="-300" dirty="0">
                <a:latin typeface="Tahoma"/>
                <a:cs typeface="Tahoma"/>
              </a:rPr>
              <a:t> </a:t>
            </a:r>
            <a:r>
              <a:rPr sz="2750" b="1" spc="-60" dirty="0">
                <a:latin typeface="Tahoma"/>
                <a:cs typeface="Tahoma"/>
              </a:rPr>
              <a:t>the</a:t>
            </a:r>
            <a:r>
              <a:rPr sz="2750" b="1" spc="-295" dirty="0">
                <a:latin typeface="Tahoma"/>
                <a:cs typeface="Tahoma"/>
              </a:rPr>
              <a:t> </a:t>
            </a:r>
            <a:r>
              <a:rPr sz="2750" b="1" spc="-30" dirty="0">
                <a:latin typeface="Tahoma"/>
                <a:cs typeface="Tahoma"/>
              </a:rPr>
              <a:t>brand’s</a:t>
            </a:r>
            <a:r>
              <a:rPr sz="2750" b="1" spc="-295" dirty="0">
                <a:latin typeface="Tahoma"/>
                <a:cs typeface="Tahoma"/>
              </a:rPr>
              <a:t> </a:t>
            </a:r>
            <a:r>
              <a:rPr sz="2750" b="1" spc="-75" dirty="0">
                <a:latin typeface="Tahoma"/>
                <a:cs typeface="Tahoma"/>
              </a:rPr>
              <a:t>end</a:t>
            </a:r>
            <a:r>
              <a:rPr sz="2750" b="1" spc="-300" dirty="0">
                <a:latin typeface="Tahoma"/>
                <a:cs typeface="Tahoma"/>
              </a:rPr>
              <a:t> </a:t>
            </a:r>
            <a:r>
              <a:rPr sz="2750" b="1" spc="10" dirty="0">
                <a:latin typeface="Tahoma"/>
                <a:cs typeface="Tahoma"/>
              </a:rPr>
              <a:t>for</a:t>
            </a:r>
            <a:r>
              <a:rPr sz="2750" b="1" spc="-295" dirty="0">
                <a:latin typeface="Tahoma"/>
                <a:cs typeface="Tahoma"/>
              </a:rPr>
              <a:t> </a:t>
            </a:r>
            <a:r>
              <a:rPr sz="2750" b="1" spc="-85" dirty="0">
                <a:latin typeface="Tahoma"/>
                <a:cs typeface="Tahoma"/>
              </a:rPr>
              <a:t>us</a:t>
            </a:r>
            <a:r>
              <a:rPr sz="2750" b="1" spc="-295" dirty="0">
                <a:latin typeface="Tahoma"/>
                <a:cs typeface="Tahoma"/>
              </a:rPr>
              <a:t> </a:t>
            </a:r>
            <a:r>
              <a:rPr sz="2750" b="1" spc="5" dirty="0">
                <a:latin typeface="Tahoma"/>
                <a:cs typeface="Tahoma"/>
              </a:rPr>
              <a:t>to</a:t>
            </a:r>
            <a:r>
              <a:rPr sz="2750" b="1" spc="-300" dirty="0">
                <a:latin typeface="Tahoma"/>
                <a:cs typeface="Tahoma"/>
              </a:rPr>
              <a:t> </a:t>
            </a:r>
            <a:r>
              <a:rPr sz="2750" b="1" spc="-25" dirty="0">
                <a:latin typeface="Tahoma"/>
                <a:cs typeface="Tahoma"/>
              </a:rPr>
              <a:t>amplify.</a:t>
            </a:r>
            <a:endParaRPr sz="27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142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Tahoma</vt:lpstr>
      <vt:lpstr>Times New Roman</vt:lpstr>
      <vt:lpstr>Office Theme</vt:lpstr>
      <vt:lpstr>Plan</vt:lpstr>
      <vt:lpstr>Sociiall Mediia Pages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Deliverables 2</dc:title>
  <dc:creator>BakchodShadow</dc:creator>
  <cp:keywords>DAFHB9Vw94I,BAE21dFZKU4</cp:keywords>
  <cp:lastModifiedBy>TMA</cp:lastModifiedBy>
  <cp:revision>1</cp:revision>
  <dcterms:created xsi:type="dcterms:W3CDTF">2023-01-04T13:48:26Z</dcterms:created>
  <dcterms:modified xsi:type="dcterms:W3CDTF">2023-01-04T13:50:23Z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2022-07-27T00:00:00Z</vt:filetime>
  </property>
  <property fmtid="{D5CDD505-2E9C-101B-9397-08002B2CF9AE}" pid="3" name="Creator">
    <vt:lpwstr>Canva</vt:lpwstr>
  </property>
  <property fmtid="{D5CDD505-2E9C-101B-9397-08002B2CF9AE}" pid="4" name="LastSaved">
    <vt:filetime>2022-07-27T00:00:00Z</vt:filetime>
  </property>
</Properties>
</file>