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03A98-9308-2545-08B2-52D365433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6DB592-8427-3581-4125-FCED72747D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08F47-9F1E-3408-A35A-0E4E60284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849BB-31CA-4FB9-B6A4-EED8BEB7D0D1}" type="datetimeFigureOut">
              <a:rPr lang="en-IN" smtClean="0"/>
              <a:t>19-12-2022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8DA78-B90D-6A7D-C498-1870310B3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876FBC-2EFE-8196-F659-F37B7034A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FF36-557F-4988-B29D-1F77B56E97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2536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8A484-8266-67CD-9B00-11F50B0B7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BFBC15-7A07-BCB0-73FC-D7B1CB35F1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A79D9-C041-5746-C43E-D62D6BDDF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849BB-31CA-4FB9-B6A4-EED8BEB7D0D1}" type="datetimeFigureOut">
              <a:rPr lang="en-IN" smtClean="0"/>
              <a:t>19-12-2022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E8CD7B-8279-ACB6-D431-9708B0697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B5A964-3CF8-1BCD-556A-3919FE274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FF36-557F-4988-B29D-1F77B56E97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1651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6F94C5-283C-314D-58F3-A51C2E317F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33ADD5-C2CF-BBCE-949D-97ED61742D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E5AD4-B092-6151-0B97-C58F16766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849BB-31CA-4FB9-B6A4-EED8BEB7D0D1}" type="datetimeFigureOut">
              <a:rPr lang="en-IN" smtClean="0"/>
              <a:t>19-12-2022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3AA969-8E17-86E7-9652-92A0EE2BB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CB724-8D46-F290-8182-C3F6306F4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FF36-557F-4988-B29D-1F77B56E97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3205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54473-2FBB-271B-1B19-15937864A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A99F5-C5D6-CCDB-25D1-B14713E19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1BC20-B0EF-A3DC-70AA-C83D61E74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849BB-31CA-4FB9-B6A4-EED8BEB7D0D1}" type="datetimeFigureOut">
              <a:rPr lang="en-IN" smtClean="0"/>
              <a:t>19-12-2022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6F91F-E1FD-DA6A-843A-54764697E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18B368-6A6C-EE8D-F57B-235460F73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FF36-557F-4988-B29D-1F77B56E97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5442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01A4C-9A8E-984A-5F69-8676FCCDC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5D37CF-F938-3EE0-371C-3557CD928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98221-3E96-B59A-4756-8D9F5A11D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849BB-31CA-4FB9-B6A4-EED8BEB7D0D1}" type="datetimeFigureOut">
              <a:rPr lang="en-IN" smtClean="0"/>
              <a:t>19-12-2022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D32E2-04FF-517E-30F6-5E063B9AC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92E14-45E5-73E0-E214-7935403B6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FF36-557F-4988-B29D-1F77B56E97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1979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4294A-7EFB-CD47-107E-29269A8DD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7253C-6167-BD2C-3232-5162F9A49B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52D9DF-AE96-991F-3470-900A549BBB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650F86-B535-6520-0D53-E31DA3259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849BB-31CA-4FB9-B6A4-EED8BEB7D0D1}" type="datetimeFigureOut">
              <a:rPr lang="en-IN" smtClean="0"/>
              <a:t>19-12-2022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72D656-CFCE-BA9E-CE0F-0B7C84EA4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5666C1-6760-5500-06CE-A423F6C65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FF36-557F-4988-B29D-1F77B56E97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4493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E0CA8-C5D1-5985-0BCA-CCF0BEA5F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04159A-DA66-65A1-7238-9C22DCDE8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680C20-61CB-354C-EAC9-E94C42C011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70AD33-334A-7A57-E4BA-17C39395B8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FD7377-2E32-4EDC-68AC-C54DE2CF4D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35FE32-D7F3-24D0-28B2-A49FA9821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849BB-31CA-4FB9-B6A4-EED8BEB7D0D1}" type="datetimeFigureOut">
              <a:rPr lang="en-IN" smtClean="0"/>
              <a:t>19-12-2022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CB85C0-BBF0-7BA7-B13B-03B0389F7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096F99-FA63-9CB8-5761-8355F31D6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FF36-557F-4988-B29D-1F77B56E97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4524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6C122-262E-654D-0E1B-C1D2102BE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E5B2EE-2862-005E-A0D2-C0A76621A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849BB-31CA-4FB9-B6A4-EED8BEB7D0D1}" type="datetimeFigureOut">
              <a:rPr lang="en-IN" smtClean="0"/>
              <a:t>19-12-2022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5D957B-16FB-59FB-482F-70DBDB5FA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95903E-5D23-E79D-775E-F4C65AAA9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FF36-557F-4988-B29D-1F77B56E97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4543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B0DC97-EF76-3C0A-5415-908E86D3F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849BB-31CA-4FB9-B6A4-EED8BEB7D0D1}" type="datetimeFigureOut">
              <a:rPr lang="en-IN" smtClean="0"/>
              <a:t>19-12-2022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CED91C-A043-2D06-65EA-8341B7EC0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2BC2DC-2099-5BBF-8CD3-9EB548226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FF36-557F-4988-B29D-1F77B56E97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0576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0ABA9-1FE4-0CCB-6A7D-62AC112E4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7C21B-B111-C2D5-7894-3204C433E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308864-143D-D3C3-EED3-97608E8B4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4B5752-62E2-2CC9-93EF-76E7A4BCD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849BB-31CA-4FB9-B6A4-EED8BEB7D0D1}" type="datetimeFigureOut">
              <a:rPr lang="en-IN" smtClean="0"/>
              <a:t>19-12-2022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ED531A-BB44-31CF-8907-4A541963A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D230D-5911-B065-20B4-45918FA67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FF36-557F-4988-B29D-1F77B56E97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3487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6F0D6-73DC-A160-E856-9EAF12C49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7298EA-9521-1ADF-40B6-8EA6FF67F2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2CA4A1-38C8-6425-8244-A46EF02A70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32D86C-C63B-2495-B90E-6BA649A0D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849BB-31CA-4FB9-B6A4-EED8BEB7D0D1}" type="datetimeFigureOut">
              <a:rPr lang="en-IN" smtClean="0"/>
              <a:t>19-12-2022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DFCF72-D1F6-DCB0-F215-DB10D385C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EF71F-EF57-FDB1-4580-FC6F0F123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4FF36-557F-4988-B29D-1F77B56E97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3689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BFC3A1-79B2-B26D-1AC6-191263604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0C2835-837B-8E25-AD92-4F47E93247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73F15-AD99-134D-FF94-E7B9F57E52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849BB-31CA-4FB9-B6A4-EED8BEB7D0D1}" type="datetimeFigureOut">
              <a:rPr lang="en-IN" smtClean="0"/>
              <a:t>19-12-2022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AD839-423B-FC0E-5FCA-48E18A95C6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2D36E-ACD2-01A4-AB32-7576DD1CD3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4FF36-557F-4988-B29D-1F77B56E97F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9857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0D1FA4-FC91-605A-2AFC-FC95C57DA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67376"/>
            <a:ext cx="11762072" cy="667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524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CF0CF0-6B11-E7CA-3ECD-BB247E883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60" y="0"/>
            <a:ext cx="11694694" cy="673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18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TMA</dc:creator>
  <cp:lastModifiedBy>TMA</cp:lastModifiedBy>
  <cp:revision>1</cp:revision>
  <dcterms:created xsi:type="dcterms:W3CDTF">2022-12-19T06:25:08Z</dcterms:created>
  <dcterms:modified xsi:type="dcterms:W3CDTF">2022-12-19T06:26:46Z</dcterms:modified>
</cp:coreProperties>
</file>