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3A98-9308-2545-08B2-52D36543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DB592-8427-3581-4125-FCED72747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8F47-9F1E-3408-A35A-0E4E6028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8DA78-B90D-6A7D-C498-1870310B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6FBC-2EFE-8196-F659-F37B7034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5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A484-8266-67CD-9B00-11F50B0B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FBC15-7A07-BCB0-73FC-D7B1CB35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79D9-C041-5746-C43E-D62D6BDD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8CD7B-8279-ACB6-D431-9708B069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A964-3CF8-1BCD-556A-3919FE27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6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F94C5-283C-314D-58F3-A51C2E317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3ADD5-C2CF-BBCE-949D-97ED61742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5AD4-B092-6151-0B97-C58F1676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A969-8E17-86E7-9652-92A0EE2B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B724-8D46-F290-8182-C3F6306F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2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4473-2FBB-271B-1B19-15937864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99F5-C5D6-CCDB-25D1-B14713E1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BC20-B0EF-A3DC-70AA-C83D61E7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F91F-E1FD-DA6A-843A-54764697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8B368-6A6C-EE8D-F57B-235460F7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4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1A4C-9A8E-984A-5F69-8676FCCD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D37CF-F938-3EE0-371C-3557CD9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98221-3E96-B59A-4756-8D9F5A11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D32E2-04FF-517E-30F6-5E063B9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92E14-45E5-73E0-E214-7935403B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9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294A-7EFB-CD47-107E-29269A8D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253C-6167-BD2C-3232-5162F9A4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2D9DF-AE96-991F-3470-900A549BB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50F86-B535-6520-0D53-E31DA325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2D656-CFCE-BA9E-CE0F-0B7C84EA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666C1-6760-5500-06CE-A423F6C6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4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0CA8-C5D1-5985-0BCA-CCF0BEA5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159A-DA66-65A1-7238-9C22DCDE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80C20-61CB-354C-EAC9-E94C42C01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0AD33-334A-7A57-E4BA-17C39395B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7377-2E32-4EDC-68AC-C54DE2CF4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5FE32-D7F3-24D0-28B2-A49FA982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B85C0-BBF0-7BA7-B13B-03B0389F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96F99-FA63-9CB8-5761-8355F31D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52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C122-262E-654D-0E1B-C1D2102B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B2EE-2862-005E-A0D2-C0A76621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D957B-16FB-59FB-482F-70DBDB5F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5903E-5D23-E79D-775E-F4C65AAA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54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0DC97-EF76-3C0A-5415-908E86D3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ED91C-A043-2D06-65EA-8341B7EC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BC2DC-2099-5BBF-8CD3-9EB5482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5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ABA9-1FE4-0CCB-6A7D-62AC112E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C21B-B111-C2D5-7894-3204C433E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08864-143D-D3C3-EED3-97608E8B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B5752-62E2-2CC9-93EF-76E7A4BC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D531A-BB44-31CF-8907-4A541963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D230D-5911-B065-20B4-45918FA6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48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F0D6-73DC-A160-E856-9EAF12C4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298EA-9521-1ADF-40B6-8EA6FF67F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CA4A1-38C8-6425-8244-A46EF02A7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D86C-C63B-2495-B90E-6BA649A0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FCF72-D1F6-DCB0-F215-DB10D385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EF71F-EF57-FDB1-4580-FC6F0F12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6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FC3A1-79B2-B26D-1AC6-19126360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2835-837B-8E25-AD92-4F47E9324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3F15-AD99-134D-FF94-E7B9F57E5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49BB-31CA-4FB9-B6A4-EED8BEB7D0D1}" type="datetimeFigureOut">
              <a:rPr lang="en-IN" smtClean="0"/>
              <a:t>19-12-2022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D839-423B-FC0E-5FCA-48E18A95C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2D36E-ACD2-01A4-AB32-7576DD1C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FF36-557F-4988-B29D-1F77B56E97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8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D1FA4-FC91-605A-2AFC-FC95C57D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7376"/>
            <a:ext cx="11762072" cy="6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F0CF0-6B11-E7CA-3ECD-BB247E88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0" y="0"/>
            <a:ext cx="11694694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2022-12-19T06:25:08Z</dcterms:created>
  <dcterms:modified xsi:type="dcterms:W3CDTF">2022-12-19T06:26:46Z</dcterms:modified>
</cp:coreProperties>
</file>