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08A64-FDED-4BC5-4A36-2E7E09E8A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F3F85-B686-32B0-CB88-C6401DB8F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6FD18-EC5E-A93C-2550-3C16A186A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BED50-DF57-BCD2-83F8-73100D1C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E8D24-EF6A-2ED5-5924-561027D8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359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2BBA-7330-9B47-B1F5-BCFF367E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1C4F6-FE2B-F3D4-1D18-D92BC031A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F4E22-46D0-BBB1-2C90-9D70C3E8B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CEFBA-E3B8-6F08-23B7-321040278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52A6-59B4-F73F-B587-6105B670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34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C6DEE7-11CC-5004-9F9A-4F909FBD6E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62720-2859-0958-C886-3BF4F9DFE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43173-1895-39A4-CC82-7B42A1FF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01855-E80A-7A9D-BDA0-CAFA7E28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23AA4-7813-10EA-67D1-10B93CB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56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6CE4-7E30-ABE4-F49B-562250669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DB859-EF01-CA63-C4E7-1496C10F2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C1A91-09F2-79C0-7309-E6771067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97B9-DB74-A5F8-FAFB-52080AB5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9F27B-2C93-7188-5720-74E1B4275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10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C142-26DD-CECC-2466-66DE7E2B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AFAAD-E48D-78BB-6B7C-5FCAED874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2B37A-955E-A714-893D-75A1925C9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62E8C-E010-20D2-6622-2868F969F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414E4-7B94-E718-8E81-5FCAE28A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962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EA4C-2147-8D73-DDE5-D1B4635F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404-1DF9-0342-3DBB-9D9118DEC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5D956-406F-4949-3C1D-122BB045B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E8BE3-C197-F203-54DF-F7A911368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A070-F6E1-4F5A-51F1-FB81642CD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B2594-5DA5-E5FC-0124-E886B946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4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CCAED-173B-EA9B-CD47-6EA9E85CB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62EB2-B51D-9977-A172-2987A8B48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EF7B3-2894-C354-8536-63CC23F6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63600-F6FC-BBDB-485C-5EDBCF512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5FA1BA-4F8D-40EA-F8B1-9DCD54706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362B0-FE6C-FA7E-A53F-89E2B35FB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FA5A44-71D3-1EC6-C86B-54790189E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39AA66-B87E-717A-56C7-0FAA2518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64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610D-C53D-674E-641C-A1A90265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2CDEA8-4DFD-38CF-9292-A07A20054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FE8C6-C374-A6AD-D88A-85A4B1B1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3519B-B47A-52E3-C083-63B8B446D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839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FE29A-D36E-8FA3-DDD0-378A267B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D9A04-E7F2-2D6C-4F69-72EF714E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CEAEA-D350-1472-ECDB-4DA7FBC5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796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1451-836B-581C-0DFB-7BB831B7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38D4E-E001-2714-0893-3E116081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CA7CB-1C78-8F3E-E856-8901C7675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0BD65-F403-6BC3-4BFD-18AE1A575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721F2-4641-3CFF-3807-FC177560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79CADC-9CD5-B4BA-8E3A-8D01EA3B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441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0641-6273-7E88-582E-FE48CDA9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CB5D85-09CB-DA52-4E4E-80A52F01F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455EF-AE6E-386A-46C6-DDB7CB55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B920D-8C78-A4A9-5A74-21250C89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5330A-A2D0-98D5-6D9A-1FEA49867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FC064-DDB2-9E86-6622-B44A4DB7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1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AEA6D-0F3B-D9F5-8BE4-4549F0C7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603F-42E1-8A64-41C5-76D6A96E6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9BDE-FD74-EE81-385B-9D5738D30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B4E8-F9EC-456A-A70B-D4FA6CF51A60}" type="datetimeFigureOut">
              <a:rPr lang="en-IN" smtClean="0"/>
              <a:t>05-12-2022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30A2F-32F5-454C-609D-2588D86D7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A02CE-FBD7-D231-D5CC-B484B3723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9F206-9AB1-4090-8F37-24AD39AB01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37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533F79-9112-9D44-13CD-57F5E8434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1" y="231006"/>
            <a:ext cx="11405937" cy="636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C4BE1-5888-5B85-2D8B-FE072980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9" y="134753"/>
            <a:ext cx="11559940" cy="66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25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2E7DF-345F-E28D-C37B-A0A7742AC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26" y="231006"/>
            <a:ext cx="8725348" cy="64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6314A9-7CC1-5B62-4EA2-6BC79F6CF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88" y="327259"/>
            <a:ext cx="11174931" cy="615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33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55FCF-E3D1-0DE7-2E37-C1CA0F83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18" y="231006"/>
            <a:ext cx="10943923" cy="647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9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0C6389-B80B-F734-0E4A-42CDAE46D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87" y="308008"/>
            <a:ext cx="11290433" cy="63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0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E6F08-BE2D-9580-4D24-426CC53F9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83" y="86627"/>
            <a:ext cx="11521440" cy="66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4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1973B-2296-15C2-BAD1-D2A6700D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70" y="211756"/>
            <a:ext cx="8941260" cy="65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8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550D88-5A9D-51CB-25CB-51B91C08B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71" y="231006"/>
            <a:ext cx="10905423" cy="64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82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307623-0C96-0A79-F6EA-146374F0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4" y="192505"/>
            <a:ext cx="10977673" cy="666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76A64-57EE-6BD1-9D8A-C17B220F2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61" y="269507"/>
            <a:ext cx="11511815" cy="64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9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9EE07-AF97-A8F4-3EC4-CAB476C2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13" y="173255"/>
            <a:ext cx="11511814" cy="6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3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C980F-3AC7-6F52-529D-C0E5C4B79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61223"/>
            <a:ext cx="11242307" cy="653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2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070F04-592F-54BB-27EF-4EA931769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65" y="96253"/>
            <a:ext cx="11473314" cy="66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8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FC9741-F354-B917-03FE-96CBDA28A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1" y="231006"/>
            <a:ext cx="11636942" cy="648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3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9F877-8411-D38F-6A54-2985776D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8" y="144379"/>
            <a:ext cx="11636944" cy="660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D9AE86-8BE9-DD3C-1E09-8656EB66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8" y="134754"/>
            <a:ext cx="11916075" cy="664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48311-31BF-7583-666A-B0D520139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5" y="202131"/>
            <a:ext cx="11800571" cy="644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66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DA65A3-C3F1-69DC-3973-429513912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63629"/>
            <a:ext cx="11598442" cy="66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6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F595F7-9747-9DA2-B8F1-4931C013D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35" y="144379"/>
            <a:ext cx="11598442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9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D8B9FB-0388-0C30-5C37-C714797BB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9" y="240633"/>
            <a:ext cx="11608066" cy="648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2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97A6DF-2936-15AF-017E-80A27B04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02131"/>
            <a:ext cx="11502189" cy="654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41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1</cp:revision>
  <dcterms:created xsi:type="dcterms:W3CDTF">2022-12-05T11:26:56Z</dcterms:created>
  <dcterms:modified xsi:type="dcterms:W3CDTF">2022-12-05T11:38:15Z</dcterms:modified>
</cp:coreProperties>
</file>