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929E-8674-2B0E-741D-86ECDA7A5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26B8B-6E67-D93A-1F1A-EEA24E269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0D4F5-067F-78BE-1CC0-F857FC6C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88D8-010A-9DD2-9B6E-72F48EF5B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B8BBF-3AFB-92EE-B905-69401C438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966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C248C-4B73-319E-F196-742D13D49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7D440-A991-79E5-EF22-EF5D3A755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B22EE-2409-19FD-3778-F317D3E3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23D08-971A-C1E8-029D-637129F30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191BB-4017-CD06-FE1F-E5F5DC79F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603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D0DED9-DBEE-9445-5D3A-7F2672B6F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5652AC-F5D3-AB30-2EDE-494B68614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1476D-F28C-2699-AB9F-05AA904FD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CC1C4-A10D-1AB3-3D11-145F9834E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988F6-0A90-ABC7-6F1F-01E6143D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083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9B404-A1C3-1957-F232-DA579B3E2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0BB01-3531-D517-7B40-8E51A8EEC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AF719-1530-0469-17DE-EB15A6E1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A8A17-C3F2-5EE1-A539-0CD1880A5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4CFA1-620E-DB5E-7DC5-13854C89E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292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AF22D-0309-1263-F6FF-2F8A8C3BE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FFEFA-A4D9-3955-6559-B0260D534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B05BD-475E-D06E-0B24-7FAC67F2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56FE5-76E4-7BE3-4C7D-4CB8934F7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640CE-1427-F0E7-6826-C21B6AF8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144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D354F-E0F1-84D9-9E3F-670A12FA0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6310E-96CE-EC5E-D164-6369AA26B4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8F9386-BD12-C3EE-2B48-6B5E52829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566AE-F734-5A0A-9E5E-234239EC1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AC0D5-D899-9117-C83C-25513A888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C8973-DD59-B0A6-EC79-94742AF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113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02A95-EAB3-3176-8D0F-D46BA353D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BBB4B-7FFD-D5C1-92F8-0625D3194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011FE-F1D4-0158-9859-7481962D1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F7610C-3A19-7C13-D493-F0685F218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E55FE2-5F12-F962-29BC-A460CD1A4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68516-756E-4BC6-D780-6DCBBCA0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CEDC82-9C95-F1A8-A16C-A5FA97F12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03A908-51A5-9A14-5779-D139A885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20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D2151-63FC-1784-4BB5-1BC7F52AA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113DCE-2317-1F39-E276-508A6D428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94811-9070-8086-1593-A11D870F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99C3E-0935-11FF-ADCA-C871437F0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03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EEA8F-8E3A-7B71-1F55-E42D31DBA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72BAE-0099-0567-72CE-4FEB50E9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D9F3E-E7C3-B600-D237-F327D2627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005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021E8-7882-B41A-9835-C9AADBAC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908C8-ACC6-8DA3-DA1B-FC7C7EB86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62C90A-4E26-F3A1-0958-ABF7C4592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C3E13-0CAF-BB94-DF63-AF794F927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23574-6218-0F59-2066-88E5B22AF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8EE43-F8AD-8569-2080-532D35934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46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E5E19-295E-F07B-AEA1-21BA1A01E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EE7740-B569-C24D-1540-FE61B2AC85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67139-00E1-C87A-111B-90D2E63A5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96F46-7ADC-87B0-923C-D9A02CAF4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EF6C4-3EA2-190A-5CE7-0C5ABF35D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38BBC-9EC2-ACC0-8335-774155887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483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A1A819-40EA-931F-CA97-4052BBD2E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C11D5-5E71-8124-BAE1-59489236A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37F82-8F77-7423-182D-B87307932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709FD-F845-406F-9958-2A0FF1AD3EC8}" type="datetimeFigureOut">
              <a:rPr lang="en-IN" smtClean="0"/>
              <a:t>05-12-2022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47BC0-33EE-5543-BA23-1D2113486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C5F73-54EC-C648-3CD9-CECE8B4545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9CD0C-ABA2-4077-AE0A-B4CFD4A1CC9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45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FFFED6-4CD2-ACEA-A2AB-8CB08FF88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87" y="182880"/>
            <a:ext cx="11531065" cy="652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7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7E0559-D32C-B89F-D92D-740E9822B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14" y="86627"/>
            <a:ext cx="11155680" cy="658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4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TMA</dc:creator>
  <cp:lastModifiedBy>TMA</cp:lastModifiedBy>
  <cp:revision>1</cp:revision>
  <dcterms:created xsi:type="dcterms:W3CDTF">2022-12-05T11:19:27Z</dcterms:created>
  <dcterms:modified xsi:type="dcterms:W3CDTF">2022-12-05T11:20:37Z</dcterms:modified>
</cp:coreProperties>
</file>