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70" r:id="rId6"/>
    <p:sldId id="261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1A421-5542-5FB6-0E25-018FD00D8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75DD3-93B1-63F6-7331-FF7210C7E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813BA-8EC7-CFB4-9906-A51070AAE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7D0-EA92-48B5-AE53-6964AA150568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47291-3E0E-0179-2F51-39597EC9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60872-20C4-B545-A5EA-10DB5BF7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0266-E190-4BD5-B104-204A3BD957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202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D6E0E-B67C-18C4-053A-B8C4623D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86AAB-F3B9-E40E-775B-BAFADD6A0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629C2-71EE-31FD-A0BF-BCF96D0AF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7D0-EA92-48B5-AE53-6964AA150568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81AD5-BCF8-C201-8B69-2AB1D9E0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E6D42-98AB-6F89-6C28-BFBB2A5D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0266-E190-4BD5-B104-204A3BD957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214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A95D4-B827-40A1-1984-D64A8AA19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90EEE-79DF-8AF5-E88A-518EDA376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59FEC-0CFA-B3E4-1C9C-EF05FE0D1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7D0-EA92-48B5-AE53-6964AA150568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A5C40-9202-1AB8-0AA4-D74410E2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62A44-0602-2E79-817B-FC86AD4F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0266-E190-4BD5-B104-204A3BD957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98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37B1-D326-E5E9-4D44-9E414227E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0303D-AA9D-BE48-D23F-A1F688344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BE3D9-1065-8BD0-868A-66BBC860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7D0-EA92-48B5-AE53-6964AA150568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BEEBF-FCAB-6CE3-3785-78148267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96B98-12E4-43AF-68C6-E867909A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0266-E190-4BD5-B104-204A3BD957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195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20944-D7E5-85C4-CACF-8217B99C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5C92C-F137-B087-E6CC-6DED38031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B1787-63CB-D523-0323-CE34672B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7D0-EA92-48B5-AE53-6964AA150568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2969A-14D5-F5FA-F594-6F2BDAD7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AB754-8E19-43ED-FF5C-86CE33CF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0266-E190-4BD5-B104-204A3BD957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22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FC89F-927B-00B8-F9F6-65BD97B1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AB7C8-7277-2FAE-54D1-69CA500A9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36A40-15D1-3B03-CA98-75A67D42E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68E42-3CD6-2660-07BF-BB31B081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7D0-EA92-48B5-AE53-6964AA150568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80438-CDF6-8B57-8960-AE8AF8CC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DA69F-34C9-767D-9129-8B1F9852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0266-E190-4BD5-B104-204A3BD957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401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EF66-E2D4-EE09-E2BC-0FE11FA8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36A9B-D8D2-18ED-C949-DCA61C61B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C792E-1E4A-5A64-5947-D42E9DFA8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B60A4-189D-C40D-848A-074459CAB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ECBE0C-CD74-9A82-115C-8D0BCFE00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0430B5-8C7E-EA0C-8435-05531A67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7D0-EA92-48B5-AE53-6964AA150568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4A4A-CFAC-52AE-9D43-EE46B6B2C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0A7B65-3E96-1FB0-15A3-B9C743F4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0266-E190-4BD5-B104-204A3BD957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71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A0398-9746-6E05-5BD1-0EEE8DD8A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9D058-1C10-9DAA-9782-2D8B71C9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7D0-EA92-48B5-AE53-6964AA150568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C86F0-34D4-0172-A262-EDD8AB6D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3DA72-19A0-7B3F-76DB-9EF1623C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0266-E190-4BD5-B104-204A3BD957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7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F8CCB-9185-5890-F9F7-DAE1B0EC1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7D0-EA92-48B5-AE53-6964AA150568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7C7E0-A31E-1BCA-F5D1-8EFE20B0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B0942-00F7-F5B8-6F39-9CC96E86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0266-E190-4BD5-B104-204A3BD957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339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8099-6FDA-871E-2308-655191E8A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956E2-14FA-1BB8-E46E-2E7B0B39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5F3BD-1039-4198-089F-BDB03B17E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D6FD2-E967-7CEF-1690-0F309707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7D0-EA92-48B5-AE53-6964AA150568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35E52-CBD9-E65E-2E73-37C771637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B5071-BB8E-051D-FEA0-886E3A3D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0266-E190-4BD5-B104-204A3BD957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066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C429E-BD71-D358-57C3-817E6B6B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DE3C6F-99E1-EFCD-81AA-423F2DA9D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1A7CF-0A55-95A7-1CDF-814075A64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CF4D9-44C2-7DAB-8090-7D0D8114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7D0-EA92-48B5-AE53-6964AA150568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68464-8E3A-A8A5-A284-2DB9D93F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13B41-520F-82CA-78F7-E87BD550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0266-E190-4BD5-B104-204A3BD957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230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E316D-2E9B-07F3-E7A4-EF9D2FE0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E593E-0795-B738-B28F-2C617EEAE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74DD8-8FFE-F198-698C-11CD12017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7D0-EA92-48B5-AE53-6964AA150568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27CFC-C7B7-09B3-9BE3-77FE4C5FA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45FD0-A3FE-4280-EFEC-DCD0FE669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F0266-E190-4BD5-B104-204A3BD957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85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C403F6-E35A-F75B-69EF-03915CEE3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7FE61-4408-BD34-43C6-4F670DE4C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040" y="0"/>
            <a:ext cx="3921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0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98AF31-E72C-CA3A-69F2-9CB415B6C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66" y="0"/>
            <a:ext cx="3852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9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44197D-DA3B-4714-2825-F6AD4EC9B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48" y="0"/>
            <a:ext cx="3116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6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678DDC-F778-3A02-1A8D-2B2E124DA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1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F53847-CBF9-1DE0-365F-88D8A3BE9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3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C1311-3E88-FBF8-027C-E0F40BA31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9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6D37CB-811E-CDD8-A542-ECBA786EF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15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TMA</dc:creator>
  <cp:lastModifiedBy>TMA</cp:lastModifiedBy>
  <cp:revision>1</cp:revision>
  <dcterms:created xsi:type="dcterms:W3CDTF">2022-11-30T10:22:38Z</dcterms:created>
  <dcterms:modified xsi:type="dcterms:W3CDTF">2022-11-30T10:28:05Z</dcterms:modified>
</cp:coreProperties>
</file>