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5126-BEC7-1B46-9DE9-960393721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9A0AA-E681-827C-B57E-919477B30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50180-E699-CDAC-0BC1-D3A22C2C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FFC5A-8360-A3D0-0762-911FBC3BD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E5D63-57B3-C271-3814-04DF2B7A7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74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A709-80F0-013B-6220-E62CCE64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DF37D-AA7D-A365-F939-B8CE1FF5D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766CD-3202-9160-7F78-071F0840A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50B66-6DE7-3288-109A-B8D16C80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98672-8C6E-E676-8E5F-DD036179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723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F5736-51C2-9643-091B-92D972271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88B84B-0A47-87DE-9FC9-B4BC59975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773A0-A14E-9529-0972-E8BBF7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B949E-B6A3-9B64-7404-6223156C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18F29-4348-471B-4F2B-4149A67C0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382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12CC8-28E2-DAEA-7E32-16A53B61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E43BE-E91D-4DB0-FA76-2FA7C0922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5B61B-4DC5-36F4-CE4D-80756228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0E325-7962-3CBE-DECC-558CEA54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C8002-05C1-17CD-6770-DA098526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0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3801E-1A1E-4867-4019-9BA5DCEF2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0CC76-85FA-46E9-A4C7-47B0CD504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E42DE-26B1-32D4-9EBA-ADACE272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04493-813A-6342-0CD6-278AD4EE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54A3-887C-5CF1-2A85-5EADFE5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830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7CB1-49D1-05D5-4B47-749165F9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C7A72-4C7B-E064-ACAD-E2242BC96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49708-6CE1-8226-0D0F-9B61ADD05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D910D-B28D-CE0E-0E89-85F415FF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D630E-3377-2ACA-50AD-DD86FD8F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97B6F-9B62-1947-C283-1CA4860F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900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9C8EF-4058-48AA-19E0-918577B8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65695-3762-009F-5D9C-88865D25E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EBCE0-C1E7-3680-243B-19D3A57AB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44CFD3-1E3B-4B1D-E4FD-5A2671DD5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5039AC-D238-F120-5C38-B83F9669C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D81736-060E-82D8-326F-E52E3B29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28DC86-BA73-1D6F-DFBD-96E1D5A3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FA024-B1FA-50F5-3D79-15EEBACD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15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74083-385B-223C-803F-8AD9F61C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B4D29-50DB-4CFB-547E-D8BD2B1D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9199C-E9A6-61C0-684C-8539AF4E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2287E-A966-7108-77D1-E896D12E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18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5B916E-8E5D-BFFC-700A-4E4F74F9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0A3C8-295A-0FF5-D665-C637B6BD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72A65-0217-CA49-2D3D-8B1037E9C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00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C12EE-C624-76A4-80B4-9BF854021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BAB9A-C781-ECC4-F775-218323BB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13E82D-D613-247E-9A54-5E04C96A4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FC918-6BD6-B12B-58AD-9AEC57EB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959DE-7243-2E4A-31A4-62012254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25E2-68A1-E0CD-D885-92B91E2F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759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6A84-003E-BCB0-6F1F-05457DF18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095AE-A844-AE30-9238-D3531786D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2CB05-3C1D-EEE8-F232-B09BDA9E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9A978-9DFC-049B-82F2-FD953A05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694E3-0CC7-4A34-883C-907C8593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64F65-4F0D-D1A6-65C9-489A69DC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49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B77643-3353-7706-B5EB-A2155ECF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1227C-2CC9-9BC7-EA9B-8BB318376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50B9E-7287-373D-F1C0-F204DC7B1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C8A1A-02CA-4C47-A196-F02DF2FE3C25}" type="datetimeFigureOut">
              <a:rPr lang="en-IN" smtClean="0"/>
              <a:t>30-11-2022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B922E-A083-FB23-2649-FCD46FE4E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CD8B8-10FE-5101-58D9-EF2235445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DB03-9787-4344-9E27-951A697CC8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35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B02293-EC35-E931-3728-FE63B21DF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BE1540-0C0F-372E-BC22-38332655B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1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EF81DD-114B-2146-FE67-0D52D9AE6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2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8F3621-0E45-E69C-763C-36EE0D09D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729" y="0"/>
            <a:ext cx="37665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6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561FEC-2B91-731C-5153-88C582BE4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3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335AC4-CE22-7C5B-BEB2-077B6578B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942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7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2022-11-30T10:32:46Z</dcterms:created>
  <dcterms:modified xsi:type="dcterms:W3CDTF">2022-11-30T10:35:46Z</dcterms:modified>
</cp:coreProperties>
</file>