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01EE5E-92F2-E4C3-C72D-F44F697060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7EE132-6E59-E1D5-4A5D-86FA06D6A6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2032F2-C494-44CA-C4DA-BEA5C4226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DE338-B3B0-44F9-966F-90E91B7571B7}" type="datetimeFigureOut">
              <a:rPr lang="en-IN" smtClean="0"/>
              <a:t>09-11-2022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EC2383-5CCB-46FC-A2E4-E101DA355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5BF4A3-E730-03CF-DC09-B36F78563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FBDBF-A547-4576-B9CF-A9F53BA58E8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89093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2E0CD-DAF4-2425-7199-17B7F0CC1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6C3519-E7B6-98EA-8C64-3E9AFC2E22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CAEA1E-0273-4E88-C085-130A80DB7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DE338-B3B0-44F9-966F-90E91B7571B7}" type="datetimeFigureOut">
              <a:rPr lang="en-IN" smtClean="0"/>
              <a:t>09-11-2022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E9ACD1-E4BC-E028-7B6A-0541F74D9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97369B-305A-306E-4C4D-BEA869087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FBDBF-A547-4576-B9CF-A9F53BA58E8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84933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EB7225C-7940-4891-C931-563E8F6B9B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602FCC-1747-5560-E31D-8D234F81CB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055E67-557D-F0F5-0DEE-196C25DE1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DE338-B3B0-44F9-966F-90E91B7571B7}" type="datetimeFigureOut">
              <a:rPr lang="en-IN" smtClean="0"/>
              <a:t>09-11-2022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F24371-A1D1-263D-C164-6DCD83D85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0DBA13-AB60-8ADD-180C-0C20AA80C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FBDBF-A547-4576-B9CF-A9F53BA58E8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48620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B2E70-5452-F592-046D-D2123BF37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3FBB59-8C38-8EA7-F11C-63AE72D375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36077C-9073-D9D9-F52D-062695CA2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DE338-B3B0-44F9-966F-90E91B7571B7}" type="datetimeFigureOut">
              <a:rPr lang="en-IN" smtClean="0"/>
              <a:t>09-11-2022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5419E6-B1FA-8486-2F46-12D0AA496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A0E900-530C-ED3D-8AB5-756371086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FBDBF-A547-4576-B9CF-A9F53BA58E8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43343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FF126F-8DB5-FF77-5ED9-DD7C84951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6BB802-C52D-371B-D7D2-6C254A07C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4C64FB-B6C6-A2C6-388F-20F60663A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DE338-B3B0-44F9-966F-90E91B7571B7}" type="datetimeFigureOut">
              <a:rPr lang="en-IN" smtClean="0"/>
              <a:t>09-11-2022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E12298-CC9C-3735-D7E6-574F3E92E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3CEED-A05E-1095-FDE6-74E8B5C45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FBDBF-A547-4576-B9CF-A9F53BA58E8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50521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57D4E-EED7-A8B9-9193-2978C0914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97F43F-7011-80D9-DCBA-1437A14BCC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88975A-C081-D832-9023-E035FC8B1A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8C64ED-7A9E-D3AA-735C-D48B659B9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DE338-B3B0-44F9-966F-90E91B7571B7}" type="datetimeFigureOut">
              <a:rPr lang="en-IN" smtClean="0"/>
              <a:t>09-11-2022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2AB4A3-1184-BDC4-46AB-F907A6CC3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CAF92D-8A0B-73D5-C3C8-3868FCF5A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FBDBF-A547-4576-B9CF-A9F53BA58E8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71272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8367A-A95A-167F-CEFE-CCD6F49C7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D6D75F-59B9-F64D-36DD-238E050E39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419A23-E389-72D2-D759-065F25F0FB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826EE0-2CE7-D5DC-D1C4-F324EC41EC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EAD1C9-428A-302F-3F58-A98EA95777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0F23FAD-D18B-57F7-D467-CB2E8B3FF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DE338-B3B0-44F9-966F-90E91B7571B7}" type="datetimeFigureOut">
              <a:rPr lang="en-IN" smtClean="0"/>
              <a:t>09-11-2022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5EAA16C-6C82-D216-E470-939009A9C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FC542EA-92D6-4439-226D-23EA77CEC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FBDBF-A547-4576-B9CF-A9F53BA58E8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69999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EA7F3-FA40-51B2-79CC-B0CA6080C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60AA68-F813-B24A-44AA-C8C882EFC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DE338-B3B0-44F9-966F-90E91B7571B7}" type="datetimeFigureOut">
              <a:rPr lang="en-IN" smtClean="0"/>
              <a:t>09-11-2022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D14772-4242-61D0-0616-FB07A28D7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66CFD8-A6CD-E665-33B8-F2F8DA981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FBDBF-A547-4576-B9CF-A9F53BA58E8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01019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1BF8FD-7B6D-1C43-7714-107F5F952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DE338-B3B0-44F9-966F-90E91B7571B7}" type="datetimeFigureOut">
              <a:rPr lang="en-IN" smtClean="0"/>
              <a:t>09-11-2022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1EA5AA-A0F9-B850-5A99-3DECBF3AE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3A5824-05D6-D41F-D6C1-11BEB7A81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FBDBF-A547-4576-B9CF-A9F53BA58E8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26501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457F4-35A2-529A-0C57-8BB4EA953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3851ED-62E2-AA36-376F-730762539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C2C61B-D86F-3C7E-D1E8-44F0C4780B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F022C4-A172-DD7B-0752-8C1BA0A20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DE338-B3B0-44F9-966F-90E91B7571B7}" type="datetimeFigureOut">
              <a:rPr lang="en-IN" smtClean="0"/>
              <a:t>09-11-2022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CC08D9-12C9-3299-2A3D-6A20A2732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2F35D4-83E3-39D9-95F0-050EAF013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FBDBF-A547-4576-B9CF-A9F53BA58E8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58052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464D1E-5887-7EFF-5E16-91A24D6F5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0B3F57-B5A0-006F-9A47-AC3F1B2D86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BFA45F-A59B-42A6-7A93-087D8105CC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75C145-ADFA-A0CD-7E7A-E9F1E0CA6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DE338-B3B0-44F9-966F-90E91B7571B7}" type="datetimeFigureOut">
              <a:rPr lang="en-IN" smtClean="0"/>
              <a:t>09-11-2022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6045B8-F169-CD63-E900-51D65F2FF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0FB9C1-055D-B79B-FDB6-6802F78DD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FBDBF-A547-4576-B9CF-A9F53BA58E8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9018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12BC9C1-9E1D-1D59-DB60-FF48747F1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8596C5-1019-0F65-DE9A-2C27222070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3076D1-7FDD-77FE-6E85-CAC5C7B2BB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DE338-B3B0-44F9-966F-90E91B7571B7}" type="datetimeFigureOut">
              <a:rPr lang="en-IN" smtClean="0"/>
              <a:t>09-11-2022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6EE171-FEED-6AE3-33FF-22521A27D0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69428-5CDB-007C-D9E8-33D971B457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FBDBF-A547-4576-B9CF-A9F53BA58E8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51519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E2CED26-B760-7A91-DF47-56D03F0013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80" y="115503"/>
            <a:ext cx="4321744" cy="66510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E877219-7759-40B8-AE4C-4EC8EDA559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8418" y="182880"/>
            <a:ext cx="6733889" cy="658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375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7333EDC-6E41-C382-11F8-5E42FC21B0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507" y="173255"/>
            <a:ext cx="11704320" cy="656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289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569B0D-78ED-C9FC-0954-BED89E5582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127" y="144378"/>
            <a:ext cx="4263993" cy="64874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A7541B-6D39-6D01-4C35-DEA2572EA2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9120" y="144378"/>
            <a:ext cx="6275671" cy="6487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8976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E1F5D1-99C7-DAA8-DE43-30BC0A356E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137" y="163629"/>
            <a:ext cx="11521439" cy="6593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910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CB27C6-9628-3E6E-5613-B405948675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007" y="154004"/>
            <a:ext cx="4504622" cy="66318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9A72FF9-D8C7-F700-6B31-4B1C4FB995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5629" y="154004"/>
            <a:ext cx="5322771" cy="6631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678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DC8C3ED-5BFD-A1ED-0C7B-2C6F1D5A67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82881"/>
            <a:ext cx="11675444" cy="6487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2722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Widescreen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TMA</dc:creator>
  <cp:lastModifiedBy>TMA</cp:lastModifiedBy>
  <cp:revision>1</cp:revision>
  <dcterms:created xsi:type="dcterms:W3CDTF">2022-11-09T04:52:10Z</dcterms:created>
  <dcterms:modified xsi:type="dcterms:W3CDTF">2022-11-09T04:58:15Z</dcterms:modified>
</cp:coreProperties>
</file>