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EE5E-92F2-E4C3-C72D-F44F69706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EE132-6E59-E1D5-4A5D-86FA06D6A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032F2-C494-44CA-C4DA-BEA5C422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C2383-5CCB-46FC-A2E4-E101DA35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F4A3-E730-03CF-DC09-B36F7856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909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E0CD-DAF4-2425-7199-17B7F0CC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C3519-E7B6-98EA-8C64-3E9AFC2E2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AEA1E-0273-4E88-C085-130A80DB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ACD1-E4BC-E028-7B6A-0541F74D9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7369B-305A-306E-4C4D-BEA86908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9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7225C-7940-4891-C931-563E8F6B9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02FCC-1747-5560-E31D-8D234F81C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55E67-557D-F0F5-0DEE-196C25DE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24371-A1D1-263D-C164-6DCD83D8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DBA13-AB60-8ADD-180C-0C20AA80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862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2E70-5452-F592-046D-D2123BF3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FBB59-8C38-8EA7-F11C-63AE72D37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6077C-9073-D9D9-F52D-062695CA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419E6-B1FA-8486-2F46-12D0AA49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0E900-530C-ED3D-8AB5-75637108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34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126F-8DB5-FF77-5ED9-DD7C8495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BB802-C52D-371B-D7D2-6C254A07C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64FB-B6C6-A2C6-388F-20F60663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12298-CC9C-3735-D7E6-574F3E92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CEED-A05E-1095-FDE6-74E8B5C4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52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7D4E-EED7-A8B9-9193-2978C091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7F43F-7011-80D9-DCBA-1437A14B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8975A-C081-D832-9023-E035FC8B1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C64ED-7A9E-D3AA-735C-D48B659B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AB4A3-1184-BDC4-46AB-F907A6CC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AF92D-8A0B-73D5-C3C8-3868FCF5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127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367A-A95A-167F-CEFE-CCD6F49C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6D75F-59B9-F64D-36DD-238E050E3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19A23-E389-72D2-D759-065F25F0F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26EE0-2CE7-D5DC-D1C4-F324EC41E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AD1C9-428A-302F-3F58-A98EA9577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23FAD-D18B-57F7-D467-CB2E8B3F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AA16C-6C82-D216-E470-939009A9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542EA-92D6-4439-226D-23EA77CEC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99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A7F3-FA40-51B2-79CC-B0CA6080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0AA68-F813-B24A-44AA-C8C882EF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14772-4242-61D0-0616-FB07A28D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6CFD8-A6CD-E665-33B8-F2F8DA981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01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BF8FD-7B6D-1C43-7714-107F5F95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EA5AA-A0F9-B850-5A99-3DECBF3A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A5824-05D6-D41F-D6C1-11BEB7A8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650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457F4-35A2-529A-0C57-8BB4EA953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51ED-62E2-AA36-376F-730762539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2C61B-D86F-3C7E-D1E8-44F0C4780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022C4-A172-DD7B-0752-8C1BA0A2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C08D9-12C9-3299-2A3D-6A20A273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F35D4-83E3-39D9-95F0-050EAF01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05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4D1E-5887-7EFF-5E16-91A24D6F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B3F57-B5A0-006F-9A47-AC3F1B2D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FA45F-A59B-42A6-7A93-087D8105C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5C145-ADFA-A0CD-7E7A-E9F1E0C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045B8-F169-CD63-E900-51D65F2F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FB9C1-055D-B79B-FDB6-6802F78D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01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2BC9C1-9E1D-1D59-DB60-FF48747F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596C5-1019-0F65-DE9A-2C2722207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076D1-7FDD-77FE-6E85-CAC5C7B2B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E338-B3B0-44F9-966F-90E91B7571B7}" type="datetimeFigureOut">
              <a:rPr lang="en-IN" smtClean="0"/>
              <a:t>09-11-2022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EE171-FEED-6AE3-33FF-22521A27D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69428-5CDB-007C-D9E8-33D971B45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BDBF-A547-4576-B9CF-A9F53BA58E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51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CED26-B760-7A91-DF47-56D03F001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0" y="115503"/>
            <a:ext cx="4321744" cy="6651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77219-7759-40B8-AE4C-4EC8EDA55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418" y="182880"/>
            <a:ext cx="6733889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7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33EDC-6E41-C382-11F8-5E42FC21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7" y="173255"/>
            <a:ext cx="11704320" cy="65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89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69B0D-78ED-C9FC-0954-BED89E558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7" y="144378"/>
            <a:ext cx="4263993" cy="6487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7541B-6D39-6D01-4C35-DEA2572EA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44378"/>
            <a:ext cx="6275671" cy="64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9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1F5D1-99C7-DAA8-DE43-30BC0A356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163629"/>
            <a:ext cx="11521439" cy="659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1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B27C6-9628-3E6E-5613-B4059486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7" y="154004"/>
            <a:ext cx="4504622" cy="6631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A72FF9-D8C7-F700-6B31-4B1C4FB9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29" y="154004"/>
            <a:ext cx="5322771" cy="66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7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C8C3ED-5BFD-A1ED-0C7B-2C6F1D5A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82881"/>
            <a:ext cx="11675444" cy="64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7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1</cp:revision>
  <dcterms:created xsi:type="dcterms:W3CDTF">2022-11-09T04:52:10Z</dcterms:created>
  <dcterms:modified xsi:type="dcterms:W3CDTF">2022-11-09T04:58:15Z</dcterms:modified>
</cp:coreProperties>
</file>