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35ABA-80E9-474D-BD8D-697BC1056B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91C851-74AA-8631-76DC-BF3C6DF109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E3836F-6575-98A3-B826-2F322F12B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37B2B-AE82-4569-90CC-281CBB14D972}" type="datetimeFigureOut">
              <a:rPr lang="en-IN" smtClean="0"/>
              <a:t>07-11-2022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78DD4F-3360-37FC-D79B-2774A0AA6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6D10B-4946-4CFB-458C-24701F17E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6668-99D8-476B-BE23-B1AFDA4C05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8698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D4859-8B07-ACCA-901F-58F3D3928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B6EC1B-3540-0F6F-0C81-F522333949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9319A-F7FC-FF53-44B2-2E76B9201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37B2B-AE82-4569-90CC-281CBB14D972}" type="datetimeFigureOut">
              <a:rPr lang="en-IN" smtClean="0"/>
              <a:t>07-11-2022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878E22-2F57-9113-40A8-00F0831F4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82722-B4A2-1F04-3A1C-F76EF5D24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6668-99D8-476B-BE23-B1AFDA4C05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9691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BCB23C-94E3-4737-B4FF-5095CDD833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6ECF68-AF3E-B4FD-CD68-67A1682F0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F08D11-5F4E-2B43-B4D6-E03A85F85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37B2B-AE82-4569-90CC-281CBB14D972}" type="datetimeFigureOut">
              <a:rPr lang="en-IN" smtClean="0"/>
              <a:t>07-11-2022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E74147-3629-F51E-6399-05C32FD8E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2D208-C625-63BC-149D-105418DBF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6668-99D8-476B-BE23-B1AFDA4C05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0139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E8943-37DD-7707-487F-232C3C666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0CA4D-A6EA-05AD-A6C7-0F40927AB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B60F4-2483-9F71-A6BD-E21B87764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37B2B-AE82-4569-90CC-281CBB14D972}" type="datetimeFigureOut">
              <a:rPr lang="en-IN" smtClean="0"/>
              <a:t>07-11-2022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C23B5-3032-8791-8153-88B3F2724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6AA03-8451-43C4-CE36-C776CE18E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6668-99D8-476B-BE23-B1AFDA4C05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9747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A954E-500B-9C14-C5B7-39501657F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084323-A496-4994-252B-64EE8EAA0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0DE1F2-E126-2C37-5524-368C5113B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37B2B-AE82-4569-90CC-281CBB14D972}" type="datetimeFigureOut">
              <a:rPr lang="en-IN" smtClean="0"/>
              <a:t>07-11-2022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AF9A8-7861-94B0-F2F8-EAC829A7B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7CFB29-557C-ABC2-5739-7DE7D0441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6668-99D8-476B-BE23-B1AFDA4C05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223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5532A-1DCC-7808-7AFE-07591B537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E5916-E114-E3A8-1C1D-653B9A4203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0D4103-05CF-6454-511F-8B0C51A5F9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9F5ED-D2F6-67AC-E0D8-15C6BA573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37B2B-AE82-4569-90CC-281CBB14D972}" type="datetimeFigureOut">
              <a:rPr lang="en-IN" smtClean="0"/>
              <a:t>07-11-2022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877731-1851-A0F6-7CD6-B0D130C3C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6E3B9E-31C0-FB28-A01D-A9AE388B5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6668-99D8-476B-BE23-B1AFDA4C05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9203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44F37-34E5-C8BE-5FD9-DCCB9AC6F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AF84EF-79BD-14FE-6471-F85C13CA2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F877C6-57E8-6286-94C0-E5BE2E4102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61F3D8-E5A9-84B8-3D31-70EB23A309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D042D3-0A98-1140-E6C7-B30CD8579F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0B1A97-51CF-7C5C-7565-D017EE733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37B2B-AE82-4569-90CC-281CBB14D972}" type="datetimeFigureOut">
              <a:rPr lang="en-IN" smtClean="0"/>
              <a:t>07-11-2022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D3008B-69F6-33AD-A4FE-631DFEF33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3EB51E-B770-D956-2034-9F84C0270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6668-99D8-476B-BE23-B1AFDA4C05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290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1BB3D-EADD-661C-F73F-BE7641AAC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F044B1-F61B-9578-B900-DA2AC1D0A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37B2B-AE82-4569-90CC-281CBB14D972}" type="datetimeFigureOut">
              <a:rPr lang="en-IN" smtClean="0"/>
              <a:t>07-11-2022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305DDB-3427-4791-0145-C08294932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6926A9-4B76-C89C-C6EF-8F4DD7681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6668-99D8-476B-BE23-B1AFDA4C05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698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1CF718-C7B4-181C-4587-D009FDBBA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37B2B-AE82-4569-90CC-281CBB14D972}" type="datetimeFigureOut">
              <a:rPr lang="en-IN" smtClean="0"/>
              <a:t>07-11-2022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04D137-0AD5-828A-D204-01F8DF7E0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747615-E9DA-D0E8-D769-1EB80F292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6668-99D8-476B-BE23-B1AFDA4C05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0759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12BB0-15F8-EAA6-B15A-84C8D4199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0E14B-BF0B-4ABB-0117-2C20C13737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23E939-2D5D-C172-EBBA-FD5716F6C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CE73A1-8D13-8609-E453-CF3C7599F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37B2B-AE82-4569-90CC-281CBB14D972}" type="datetimeFigureOut">
              <a:rPr lang="en-IN" smtClean="0"/>
              <a:t>07-11-2022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89568A-FC3D-8742-D7C9-BA250E050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BD2885-11C6-101F-1441-BFED03948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6668-99D8-476B-BE23-B1AFDA4C05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5975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AF2A4-C7A4-E349-44C6-7CDC8EF23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2E425E-A194-CFF5-EA36-33A524B001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4BCF85-7272-FDAC-2047-608E1E9788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B327C2-7F86-6A7F-9301-5899F3D05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37B2B-AE82-4569-90CC-281CBB14D972}" type="datetimeFigureOut">
              <a:rPr lang="en-IN" smtClean="0"/>
              <a:t>07-11-2022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4618C8-5A35-0371-57D1-218B6F4CD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F987B3-A210-0A88-74A9-8525FE066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96668-99D8-476B-BE23-B1AFDA4C05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9873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F629F4-638B-BF0C-F233-7E5C4FE72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F449E0-AB3B-97BB-1040-A8DD2C5FBE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8D3CA-590F-BD4B-C922-59631B9977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37B2B-AE82-4569-90CC-281CBB14D972}" type="datetimeFigureOut">
              <a:rPr lang="en-IN" smtClean="0"/>
              <a:t>07-11-2022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F7298-C6A3-BF1A-1D08-AC8D1127F9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23D9A0-AA91-2876-966F-E18DD9E92C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96668-99D8-476B-BE23-B1AFDA4C05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7946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E93EBF-9B74-A9BF-E666-D920F82B9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509" y="269507"/>
            <a:ext cx="11627318" cy="64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743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49721A-4893-6685-27AC-2C5180A4B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261" y="192505"/>
            <a:ext cx="11550316" cy="649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680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BE219B-6C50-2363-3FB3-91243DE66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015" y="182880"/>
            <a:ext cx="11473313" cy="643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815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TMA</dc:creator>
  <cp:lastModifiedBy>TMA</cp:lastModifiedBy>
  <cp:revision>1</cp:revision>
  <dcterms:created xsi:type="dcterms:W3CDTF">2022-11-07T13:00:55Z</dcterms:created>
  <dcterms:modified xsi:type="dcterms:W3CDTF">2022-11-07T13:03:13Z</dcterms:modified>
</cp:coreProperties>
</file>