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5ABA-80E9-474D-BD8D-697BC1056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1C851-74AA-8631-76DC-BF3C6DF10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836F-6575-98A3-B826-2F322F12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DD4F-3360-37FC-D79B-2774A0AA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6D10B-4946-4CFB-458C-24701F17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869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4859-8B07-ACCA-901F-58F3D392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6EC1B-3540-0F6F-0C81-F52233394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19A-F7FC-FF53-44B2-2E76B920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78E22-2F57-9113-40A8-00F0831F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82722-B4A2-1F04-3A1C-F76EF5D2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69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CB23C-94E3-4737-B4FF-5095CDD83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ECF68-AF3E-B4FD-CD68-67A1682F0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8D11-5F4E-2B43-B4D6-E03A85F8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74147-3629-F51E-6399-05C32FD8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2D208-C625-63BC-149D-105418DB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013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8943-37DD-7707-487F-232C3C66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CA4D-A6EA-05AD-A6C7-0F40927AB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B60F4-2483-9F71-A6BD-E21B8776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C23B5-3032-8791-8153-88B3F272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AA03-8451-43C4-CE36-C776CE18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74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A954E-500B-9C14-C5B7-39501657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84323-A496-4994-252B-64EE8EAA0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DE1F2-E126-2C37-5524-368C5113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AF9A8-7861-94B0-F2F8-EAC829A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CFB29-557C-ABC2-5739-7DE7D044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2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532A-1DCC-7808-7AFE-07591B5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E5916-E114-E3A8-1C1D-653B9A420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D4103-05CF-6454-511F-8B0C51A5F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9F5ED-D2F6-67AC-E0D8-15C6BA57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77731-1851-A0F6-7CD6-B0D130C3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E3B9E-31C0-FB28-A01D-A9AE388B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20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4F37-34E5-C8BE-5FD9-DCCB9AC6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F84EF-79BD-14FE-6471-F85C13CA2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877C6-57E8-6286-94C0-E5BE2E410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1F3D8-E5A9-84B8-3D31-70EB23A30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042D3-0A98-1140-E6C7-B30CD8579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0B1A97-51CF-7C5C-7565-D017EE73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3008B-69F6-33AD-A4FE-631DFEF3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EB51E-B770-D956-2034-9F84C027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290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BB3D-EADD-661C-F73F-BE7641AA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044B1-F61B-9578-B900-DA2AC1D0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05DDB-3427-4791-0145-C0829493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926A9-4B76-C89C-C6EF-8F4DD768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69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CF718-C7B4-181C-4587-D009FDBB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4D137-0AD5-828A-D204-01F8DF7E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47615-E9DA-D0E8-D769-1EB80F29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75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2BB0-15F8-EAA6-B15A-84C8D419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E14B-BF0B-4ABB-0117-2C20C137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3E939-2D5D-C172-EBBA-FD5716F6C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E73A1-8D13-8609-E453-CF3C7599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9568A-FC3D-8742-D7C9-BA250E05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D2885-11C6-101F-1441-BFED0394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97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F2A4-C7A4-E349-44C6-7CDC8EF2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E425E-A194-CFF5-EA36-33A524B00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BCF85-7272-FDAC-2047-608E1E978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327C2-7F86-6A7F-9301-5899F3D0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618C8-5A35-0371-57D1-218B6F4C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987B3-A210-0A88-74A9-8525FE06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987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629F4-638B-BF0C-F233-7E5C4FE7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449E0-AB3B-97BB-1040-A8DD2C5FB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D3CA-590F-BD4B-C922-59631B997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7B2B-AE82-4569-90CC-281CBB14D972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7298-C6A3-BF1A-1D08-AC8D1127F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3D9A0-AA91-2876-966F-E18DD9E92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96668-99D8-476B-BE23-B1AFDA4C0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94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93EBF-9B74-A9BF-E666-D920F82B9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9" y="269507"/>
            <a:ext cx="11627318" cy="64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4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9721A-4893-6685-27AC-2C5180A4B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61" y="192505"/>
            <a:ext cx="11550316" cy="6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8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E219B-6C50-2363-3FB3-91243DE66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5" y="182880"/>
            <a:ext cx="11473313" cy="64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1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1</cp:revision>
  <dcterms:created xsi:type="dcterms:W3CDTF">2022-11-07T13:00:55Z</dcterms:created>
  <dcterms:modified xsi:type="dcterms:W3CDTF">2022-11-07T13:03:13Z</dcterms:modified>
</cp:coreProperties>
</file>