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C9C7E-9C3D-BE10-36DF-9717AADDA5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5907F1-60F6-B3A2-B22F-ADD4CF42B5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80D85B-D835-DB36-54C7-DFB539C4F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6CF30-FBBC-407A-AA9C-5E3087BAFD18}" type="datetimeFigureOut">
              <a:rPr lang="en-IN" smtClean="0"/>
              <a:t>04-11-2022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27D22-4B06-6DA3-B216-47C215511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3D3890-015D-D4E0-38D6-CC3E42054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0794C-2DE7-454C-9470-F9A607A7C2A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50095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A5786-DD15-8741-43D0-60581A7D9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A14E8A-F064-FFFE-D0B5-42D052C8E6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7B1C28-151A-729C-1B17-CDE3C8338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6CF30-FBBC-407A-AA9C-5E3087BAFD18}" type="datetimeFigureOut">
              <a:rPr lang="en-IN" smtClean="0"/>
              <a:t>04-11-2022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D7C951-243B-5CAA-78AD-121092C21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8249F-B3E6-6067-8B99-91F7C3698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0794C-2DE7-454C-9470-F9A607A7C2A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37613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A658EC-C7F2-4E2E-D1DF-5EBCBDF92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9437E6-FCEF-D87F-ED0F-FD7C83D9C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9FD2F-3869-C852-9F46-B6C666EE5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6CF30-FBBC-407A-AA9C-5E3087BAFD18}" type="datetimeFigureOut">
              <a:rPr lang="en-IN" smtClean="0"/>
              <a:t>04-11-2022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8FB071-BA3D-A274-32F8-9E7DEE6C0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82181-F0E8-EC82-D45F-94440EB93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0794C-2DE7-454C-9470-F9A607A7C2A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12769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DE281-9C92-7C87-A45A-8417AC714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0D52A-7D92-5BD4-DCE2-528982264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B2C0E0-06C1-51B1-2571-3ED02E76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6CF30-FBBC-407A-AA9C-5E3087BAFD18}" type="datetimeFigureOut">
              <a:rPr lang="en-IN" smtClean="0"/>
              <a:t>04-11-2022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6ADBA-60CC-FA3A-9E03-E8C515895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768EE-689C-0148-36B9-1E2208B6D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0794C-2DE7-454C-9470-F9A607A7C2A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73005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84D48-3B17-A00F-D53D-022B489B2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D801D7-19B8-FA77-4232-FEC9C803F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B93BA-3956-B27B-E671-8DB820A5A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6CF30-FBBC-407A-AA9C-5E3087BAFD18}" type="datetimeFigureOut">
              <a:rPr lang="en-IN" smtClean="0"/>
              <a:t>04-11-2022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BCAF0-AF5D-3A26-DC03-C5AA22897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E7493-F466-AD49-C345-5033E2C2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0794C-2DE7-454C-9470-F9A607A7C2A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6687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05DA7-40D0-285B-DA51-8288955F3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DE8C25-2D87-4825-61EB-AA35C80AFA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9C9AF5-081D-80A9-D7D8-B6453A9638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6A42C3-8F77-6A1B-8ECB-EA586A762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6CF30-FBBC-407A-AA9C-5E3087BAFD18}" type="datetimeFigureOut">
              <a:rPr lang="en-IN" smtClean="0"/>
              <a:t>04-11-2022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6CC4BD-AF52-FBCB-9C90-348DDAFC5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8703DF-80D5-D02A-C338-2F923FCB4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0794C-2DE7-454C-9470-F9A607A7C2A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32460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86DA9-9D9F-94A0-8BB5-F16E24BB1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93E051-58EF-DF37-E115-D9A10E106A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FD1433-E535-C30D-C228-E68FE036C7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3A35A6-8F6A-7A94-8935-CFD19B6824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107424-90B0-A59F-AD43-ED24514421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7D6987-4FCD-0C9D-0A2D-B9BAF1BD2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6CF30-FBBC-407A-AA9C-5E3087BAFD18}" type="datetimeFigureOut">
              <a:rPr lang="en-IN" smtClean="0"/>
              <a:t>04-11-2022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D6618F-1985-6158-204E-490C3BE95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55606B-7040-0104-EA9D-165FD0EC2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0794C-2DE7-454C-9470-F9A607A7C2A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97098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0B4F4-656E-0F72-ADF6-8CAE2ED6B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72E599-7710-44CE-1E8B-917713205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6CF30-FBBC-407A-AA9C-5E3087BAFD18}" type="datetimeFigureOut">
              <a:rPr lang="en-IN" smtClean="0"/>
              <a:t>04-11-2022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45A65B-6667-EFBA-9EA6-2DE581995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3200B9-9A37-EFB1-9937-D5252A285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0794C-2DE7-454C-9470-F9A607A7C2A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36185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008DF5-F7B8-6A84-555F-3354A6AA3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6CF30-FBBC-407A-AA9C-5E3087BAFD18}" type="datetimeFigureOut">
              <a:rPr lang="en-IN" smtClean="0"/>
              <a:t>04-11-2022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823783-0388-75B6-FF8C-B8F729FF6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DFC75A-B92B-E747-EE13-1B244326E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0794C-2DE7-454C-9470-F9A607A7C2A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60912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3DA76-BB4A-9E6B-5429-10B86EFD6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55ABD8-3AEA-C6E6-92C3-171373320D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1AD048-EC87-B7B4-E495-BFF43538F4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632107-4F90-93AA-5274-B4A2BBACC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6CF30-FBBC-407A-AA9C-5E3087BAFD18}" type="datetimeFigureOut">
              <a:rPr lang="en-IN" smtClean="0"/>
              <a:t>04-11-2022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C2FE2E-592A-CD1F-DC0B-16901CDD8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62320B-8367-2158-BE4B-02E0BB13E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0794C-2DE7-454C-9470-F9A607A7C2A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05859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9F7A5-940A-65EA-DE9B-F0A99FE2B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0A41F2-52F2-D2E5-A3F8-D739B0E1A3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C6DCF8-475F-615F-8899-6A358A5EE0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FA4F70-CB13-5A63-DB9B-4A40B999D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6CF30-FBBC-407A-AA9C-5E3087BAFD18}" type="datetimeFigureOut">
              <a:rPr lang="en-IN" smtClean="0"/>
              <a:t>04-11-2022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B7B932-46AF-6DB7-A4FD-045625EB2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E398A5-29B9-B276-94BB-1014A1F79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0794C-2DE7-454C-9470-F9A607A7C2A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06148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639FEB-DF9D-44EB-D1BB-9020C1A46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F7F30C-4C0E-885E-DF15-26E3A619BF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ED7FB-C0D8-BD2A-E5EA-784A84A6D9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6CF30-FBBC-407A-AA9C-5E3087BAFD18}" type="datetimeFigureOut">
              <a:rPr lang="en-IN" smtClean="0"/>
              <a:t>04-11-2022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8EE85-0F32-9A08-063E-F3EF560913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6803C-D07F-BCB4-AE28-77A855C057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60794C-2DE7-454C-9470-F9A607A7C2A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08186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86582B-DC7B-8009-F3B8-87F9058B1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33" y="175661"/>
            <a:ext cx="11559940" cy="650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168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87DADD-77E1-51F4-C6AB-0869D4401C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15" y="124239"/>
            <a:ext cx="12112486" cy="6604552"/>
          </a:xfrm>
          <a:prstGeom prst="rect">
            <a:avLst/>
          </a:prstGeom>
        </p:spPr>
      </p:pic>
      <p:pic>
        <p:nvPicPr>
          <p:cNvPr id="5" name="Myntra">
            <a:hlinkClick r:id="" action="ppaction://media"/>
            <a:extLst>
              <a:ext uri="{FF2B5EF4-FFF2-40B4-BE49-F238E27FC236}">
                <a16:creationId xmlns:a16="http://schemas.microsoft.com/office/drawing/2014/main" id="{188A4711-DAE6-E35D-2D6F-06F2BA0D1B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14" y="695740"/>
            <a:ext cx="4303644" cy="616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28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C291C9-4621-CE06-6684-163E4A2B4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09" y="159026"/>
            <a:ext cx="11618843" cy="655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35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7FCBA1-132E-12BA-7E0A-0636D2324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83" y="188843"/>
            <a:ext cx="11817626" cy="646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691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1D53C5-7324-772E-7BA8-4B9EA0731A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758" y="125128"/>
            <a:ext cx="11742821" cy="6631807"/>
          </a:xfrm>
          <a:prstGeom prst="rect">
            <a:avLst/>
          </a:prstGeom>
        </p:spPr>
      </p:pic>
      <p:pic>
        <p:nvPicPr>
          <p:cNvPr id="4" name="Akash deep">
            <a:hlinkClick r:id="" action="ppaction://media"/>
            <a:extLst>
              <a:ext uri="{FF2B5EF4-FFF2-40B4-BE49-F238E27FC236}">
                <a16:creationId xmlns:a16="http://schemas.microsoft.com/office/drawing/2014/main" id="{81FC6DF8-9014-4B3F-7495-40F4088083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422" y="1463040"/>
            <a:ext cx="4921718" cy="491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3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Widescreen</PresentationFormat>
  <Paragraphs>0</Paragraphs>
  <Slides>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Pallabi Roy</dc:creator>
  <cp:lastModifiedBy>Pallabi Roy</cp:lastModifiedBy>
  <cp:revision>1</cp:revision>
  <dcterms:created xsi:type="dcterms:W3CDTF">2022-11-04T04:58:09Z</dcterms:created>
  <dcterms:modified xsi:type="dcterms:W3CDTF">2022-11-04T05:15:43Z</dcterms:modified>
</cp:coreProperties>
</file>