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3" r:id="rId21"/>
    <p:sldId id="258" r:id="rId22"/>
    <p:sldId id="259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labi Roy" userId="915160cc89224928" providerId="LiveId" clId="{C9AB5098-8FE8-4956-A66B-7EF5A7A51400}"/>
    <pc:docChg chg="addSld modSld sldOrd">
      <pc:chgData name="Pallabi Roy" userId="915160cc89224928" providerId="LiveId" clId="{C9AB5098-8FE8-4956-A66B-7EF5A7A51400}" dt="2022-11-03T05:38:53.059" v="23" actId="14100"/>
      <pc:docMkLst>
        <pc:docMk/>
      </pc:docMkLst>
      <pc:sldChg chg="ord">
        <pc:chgData name="Pallabi Roy" userId="915160cc89224928" providerId="LiveId" clId="{C9AB5098-8FE8-4956-A66B-7EF5A7A51400}" dt="2022-11-03T05:36:52.944" v="6"/>
        <pc:sldMkLst>
          <pc:docMk/>
          <pc:sldMk cId="2741153534" sldId="257"/>
        </pc:sldMkLst>
      </pc:sldChg>
      <pc:sldChg chg="addSp modSp new mod">
        <pc:chgData name="Pallabi Roy" userId="915160cc89224928" providerId="LiveId" clId="{C9AB5098-8FE8-4956-A66B-7EF5A7A51400}" dt="2022-11-03T05:38:24.789" v="13" actId="14100"/>
        <pc:sldMkLst>
          <pc:docMk/>
          <pc:sldMk cId="940784217" sldId="278"/>
        </pc:sldMkLst>
        <pc:picChg chg="add mod">
          <ac:chgData name="Pallabi Roy" userId="915160cc89224928" providerId="LiveId" clId="{C9AB5098-8FE8-4956-A66B-7EF5A7A51400}" dt="2022-11-03T05:38:24.789" v="13" actId="14100"/>
          <ac:picMkLst>
            <pc:docMk/>
            <pc:sldMk cId="940784217" sldId="278"/>
            <ac:picMk id="3" creationId="{33459A25-27D3-7848-BD65-D15D2E2ADCD5}"/>
          </ac:picMkLst>
        </pc:picChg>
      </pc:sldChg>
      <pc:sldChg chg="addSp modSp new mod">
        <pc:chgData name="Pallabi Roy" userId="915160cc89224928" providerId="LiveId" clId="{C9AB5098-8FE8-4956-A66B-7EF5A7A51400}" dt="2022-11-03T05:38:35.774" v="17" actId="14100"/>
        <pc:sldMkLst>
          <pc:docMk/>
          <pc:sldMk cId="3105403388" sldId="279"/>
        </pc:sldMkLst>
        <pc:picChg chg="add mod">
          <ac:chgData name="Pallabi Roy" userId="915160cc89224928" providerId="LiveId" clId="{C9AB5098-8FE8-4956-A66B-7EF5A7A51400}" dt="2022-11-03T05:38:35.774" v="17" actId="14100"/>
          <ac:picMkLst>
            <pc:docMk/>
            <pc:sldMk cId="3105403388" sldId="279"/>
            <ac:picMk id="3" creationId="{D4D7AB08-5A84-FDD5-2B02-8EA468247D84}"/>
          </ac:picMkLst>
        </pc:picChg>
      </pc:sldChg>
      <pc:sldChg chg="addSp modSp new mod">
        <pc:chgData name="Pallabi Roy" userId="915160cc89224928" providerId="LiveId" clId="{C9AB5098-8FE8-4956-A66B-7EF5A7A51400}" dt="2022-11-03T05:38:53.059" v="23" actId="14100"/>
        <pc:sldMkLst>
          <pc:docMk/>
          <pc:sldMk cId="4104065851" sldId="280"/>
        </pc:sldMkLst>
        <pc:picChg chg="add mod">
          <ac:chgData name="Pallabi Roy" userId="915160cc89224928" providerId="LiveId" clId="{C9AB5098-8FE8-4956-A66B-7EF5A7A51400}" dt="2022-11-03T05:38:53.059" v="23" actId="14100"/>
          <ac:picMkLst>
            <pc:docMk/>
            <pc:sldMk cId="4104065851" sldId="280"/>
            <ac:picMk id="3" creationId="{7CD4E716-9782-D2EB-49FD-6583101B64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BFCB-6F01-E2B3-26C6-553319730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700E0-FE97-D870-05BE-6C99EC0D6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1C66F-7E30-2DAC-AC19-A7969CDA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0DF9F-827B-0D43-ED23-F1D3FF7B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144E-E037-86E5-37DB-95FF04FF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40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7A-4492-CE6C-B311-B19EEC82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79F49-1B64-5645-811C-3D987A8E4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FA00C-8134-55F4-D796-A3ECD9D6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B6915-F80C-C2B6-4E8D-4FD87189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64E37-960A-C328-0C5B-1B0C3A6B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5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5AC66-6617-2994-8326-D824F28D5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82757-4E5B-8A39-9B65-E50353575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52CC-86AA-F5AE-4403-55D21DA0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7E0C5-677D-9B60-D217-3AC773E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35C5-963F-5816-1357-9F44BAC5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82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7F42-B0A0-A1C1-46B7-5BD919FD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A138-F4E8-E6F1-C1DA-3BB4662B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05CE-11E9-7AB4-DBD1-54E30C6F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73B7B-75EE-DA2C-F11E-7D38BBD0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2FE73-070D-A16F-3EC0-A582411A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C1BE-2A8B-6C85-635F-9987786D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AE475-0038-1D6C-BFB6-08C0782C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4343-679C-FD0C-18C7-28A92D3D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D50A-F69D-6B21-D521-EB22408B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64F9-87DB-EA09-2998-09555170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0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3D70-6715-BE35-5447-DA8D4439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DB819-7AF7-02A1-EDAB-38BCE6EB4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46733-9C87-EC5A-8832-7381E91A8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DD8AB-7919-6066-7C86-94ABA121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54351-27E8-BB9F-E6A1-4B2CF023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78848-E4DB-0CA1-BBE9-38FFA09D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67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09B0-EAD3-538D-FDC6-65111DE1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897D5-FE20-4EF9-F0DD-1F5F3086A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FDDBE-6677-35EB-0C9A-4EA0543D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35AD0-5FB3-731A-ADFF-D4CC9B383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D1DB5-3764-B6D3-E5D6-03F95F8DE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5250C-AC6D-6DC6-A9E8-FA4C7251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A5C92-9B3E-8C82-B53F-28483918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75E1F-83A1-3E99-D5A6-ADD4490C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98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B81E-F182-6FBB-C902-37032401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AE7A5-7C16-C614-0600-9B586F9B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58B3B-CFF3-A75D-12D4-F2A4320D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08878-99ED-A1A6-1A10-147EA489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1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1DF90-1FA2-D14C-EFFC-4A62ECAB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7AE1E-4C7F-38A3-B67F-210543D9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E26D2-EC46-E1B0-9397-D7197091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74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5006-8116-35AE-4689-484EE5AD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897DF-DA18-2BE5-5B84-9898350F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D2ECD-9385-B78F-9A72-82E65F5F0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B63AC-4BAD-5A1D-05ED-D0CCC0DA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FD619-C3E4-EB67-AAE5-DDF3B88C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449F0-A88E-6808-1AAA-056CBE5D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5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6F5FC-C04E-22D4-1629-7BA16734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5004-19EF-C9B8-A6C9-4D0279DB1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BC724-64DC-22EA-7493-F48C2EF14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7EF00-F557-607D-EF38-6ABD5B6F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4CD4B-2876-2CAB-850D-53944C96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1B7C1-E904-58CE-3402-F9DF8127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714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45DE9-2C7D-C16D-4D92-B71CC600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CBAD1-96EA-B606-02D7-54FC9C41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EF91-4145-D671-3958-427B362E4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7819-9224-4E5F-8F67-6B02C7AA1713}" type="datetimeFigureOut">
              <a:rPr lang="en-IN" smtClean="0"/>
              <a:t>03-11-2022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65CB6-91B0-A03C-AB72-0A1382140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0DEBD-D493-55BA-DCFA-BEC68D766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9627-F0D5-460C-8AFA-86A4BB5A0C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1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59A25-27D3-7848-BD65-D15D2E2A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6" y="173255"/>
            <a:ext cx="11922493" cy="65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8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C81FF-D9F4-8044-E0AA-E7BC0DF2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2" y="240631"/>
            <a:ext cx="11261557" cy="64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D52F5-2944-A613-3F3C-275C2216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" y="134754"/>
            <a:ext cx="11511815" cy="64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B9D8B-7F75-F7E2-30D3-29548FBB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1" y="182880"/>
            <a:ext cx="11636943" cy="65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6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11D95-090E-AAFB-55D1-C4433574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6" y="144379"/>
            <a:ext cx="11338560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5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53117-F538-117B-9965-83A7C2B3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1" y="336885"/>
            <a:ext cx="11348185" cy="63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68360-38EB-1C55-26DA-D27B4EF3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5" y="170848"/>
            <a:ext cx="11348185" cy="65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4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D8A367-2C43-F1CD-236F-10B47C1B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7" y="269507"/>
            <a:ext cx="11540691" cy="65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6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FDFCA-882B-C069-5EF0-29B4D285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6" y="144380"/>
            <a:ext cx="11300058" cy="65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B3AD7-BE63-A907-5650-6C953542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4" y="262289"/>
            <a:ext cx="11752446" cy="6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B511A-BAE5-A611-5109-EAF60857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5" y="250257"/>
            <a:ext cx="11617692" cy="64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7AB08-5A84-FDD5-2B02-8EA468247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4004"/>
            <a:ext cx="11454063" cy="65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EF7B3-8F4B-A2AD-5D7F-170060BD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25128"/>
            <a:ext cx="10934299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B1E75-E9EE-023F-DC42-2814CFF5C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" y="202131"/>
            <a:ext cx="11242306" cy="643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AF969-6D87-CEC1-FBA4-C6EAFEBE2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" y="129196"/>
            <a:ext cx="11627319" cy="65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1BB37-C72A-3A0F-A4DB-0D51BE84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173255"/>
            <a:ext cx="11810197" cy="668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47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83905-2484-F8AD-0E81-096DE849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0" y="125128"/>
            <a:ext cx="1179094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4E716-9782-D2EB-49FD-6583101B6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134754"/>
            <a:ext cx="11951368" cy="64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6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0D427-A5CE-57F9-C367-741AEBD84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2" y="211756"/>
            <a:ext cx="11194181" cy="64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5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000C6-B63E-7237-9649-3FEFA951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1" y="96253"/>
            <a:ext cx="11482939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5C853E-BA46-A1DF-D244-57E929EF6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" y="192506"/>
            <a:ext cx="11559941" cy="65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55A2D-4544-D568-A7D2-CCD25B85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2" y="115504"/>
            <a:ext cx="11434811" cy="66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5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0E769-3940-5F49-A8A2-1504487D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2" y="144379"/>
            <a:ext cx="11319308" cy="66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44047-50E1-9E47-981D-FD90D301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" y="138467"/>
            <a:ext cx="11559941" cy="66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3</cp:revision>
  <dcterms:created xsi:type="dcterms:W3CDTF">2022-09-09T11:54:36Z</dcterms:created>
  <dcterms:modified xsi:type="dcterms:W3CDTF">2022-11-03T05:39:06Z</dcterms:modified>
</cp:coreProperties>
</file>