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8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A8E28-ECC6-46AC-4A14-6237E1000F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3098CE-DEC5-2EA0-B067-5CBCE6F750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2A2663-5677-B56A-D3F4-B49845139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C9AD6-6511-46EA-B7F1-7CDF1D39E48F}" type="datetimeFigureOut">
              <a:rPr lang="en-IN" smtClean="0"/>
              <a:t>02-11-2022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F8881-C763-91D5-2757-9A40306B7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78A06D-623A-61D4-0567-0831FDF568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8BC9F-FFE1-48F7-A495-3105DE675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81177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06560-5CE1-FF56-221B-88C39334E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ABB54D-C5F3-4946-C75B-5B5317DDBD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4A0482-BA7B-0B8B-F3F9-558CBED405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C9AD6-6511-46EA-B7F1-7CDF1D39E48F}" type="datetimeFigureOut">
              <a:rPr lang="en-IN" smtClean="0"/>
              <a:t>02-11-2022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1FCAE6-AB36-F6BE-40CF-079B29D04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E4B90-FB10-238C-55D7-FDDEECF7C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8BC9F-FFE1-48F7-A495-3105DE675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61841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F270F4-D6DC-2603-7380-786C889FD1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15876D-9800-037D-68AC-EB0DA9C7B7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AC56AE-5A22-AC95-252C-89F91CEBD8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C9AD6-6511-46EA-B7F1-7CDF1D39E48F}" type="datetimeFigureOut">
              <a:rPr lang="en-IN" smtClean="0"/>
              <a:t>02-11-2022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9C881-9D4B-83DE-2EA1-C257F1FE6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6B592E-4927-560C-A521-FE2E67C6A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8BC9F-FFE1-48F7-A495-3105DE675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50973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78F931-22DF-D256-D047-61C952ABF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97DE6-BCA0-98ED-3E09-8938017E7A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2CA245-1E21-74AB-59C8-EBC504327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C9AD6-6511-46EA-B7F1-7CDF1D39E48F}" type="datetimeFigureOut">
              <a:rPr lang="en-IN" smtClean="0"/>
              <a:t>02-11-2022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FFE7AB-3A10-AFC9-240D-F71674746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0A6DEF-061B-D09A-7A79-B6757D53C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8BC9F-FFE1-48F7-A495-3105DE675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77572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AFDD8-F5D3-E334-2A53-80475844E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9FCE25-87E5-903A-2874-0C6CEF2C30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E02F2B-BACB-2CE9-52A4-02BE105E4B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C9AD6-6511-46EA-B7F1-7CDF1D39E48F}" type="datetimeFigureOut">
              <a:rPr lang="en-IN" smtClean="0"/>
              <a:t>02-11-2022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6C4623-FC0D-552B-74B0-3FE55859C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5E084B-F1A8-0F06-112E-5684CAE94B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8BC9F-FFE1-48F7-A495-3105DE675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8961306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C567BC-9ED4-D513-4F19-B6E8F27D4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D13E01-56FA-7FCF-D282-ED86239129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B42F51-1F01-73C3-B4B0-2761571AB6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80C116-59A5-0B44-FED1-F6547C13F4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C9AD6-6511-46EA-B7F1-7CDF1D39E48F}" type="datetimeFigureOut">
              <a:rPr lang="en-IN" smtClean="0"/>
              <a:t>02-11-2022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251FE6-E2E7-5374-44AB-5A594ACCC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7467B2-8F21-B6B7-0DAB-B61E9B0E36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8BC9F-FFE1-48F7-A495-3105DE675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562178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D0EDD-4E8F-4385-879F-560F4A34C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31706-C802-FD8B-5682-F335B69876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249E0B-E3AA-C6A4-2A96-15A9850BD9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3A54E0-B3CB-E98C-47C8-AFBA4FD825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1C350C-3D2B-186C-7F82-136ACD598F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552C7C-5904-BF59-01CC-1298829BD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C9AD6-6511-46EA-B7F1-7CDF1D39E48F}" type="datetimeFigureOut">
              <a:rPr lang="en-IN" smtClean="0"/>
              <a:t>02-11-2022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5D15F34-92BD-74C6-5E43-E6F0DE103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4F0438-46BC-5846-206B-40E557B1B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8BC9F-FFE1-48F7-A495-3105DE675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4540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205DC-3834-6FBC-172B-E0434675E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77F4DC-ECA1-2E1C-8CF0-D2AAACE569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C9AD6-6511-46EA-B7F1-7CDF1D39E48F}" type="datetimeFigureOut">
              <a:rPr lang="en-IN" smtClean="0"/>
              <a:t>02-11-2022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15F9F-B278-8BF6-564C-732306466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E27BA3-81FE-0334-72F9-A8779C33FC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8BC9F-FFE1-48F7-A495-3105DE675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721001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255FB77-3B53-0613-C8AA-969947FA3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C9AD6-6511-46EA-B7F1-7CDF1D39E48F}" type="datetimeFigureOut">
              <a:rPr lang="en-IN" smtClean="0"/>
              <a:t>02-11-2022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A214AAB-4FF3-2C00-7C77-1837073F7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4B6DDB-C254-5765-2C21-682284A59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8BC9F-FFE1-48F7-A495-3105DE675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916798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9DBF4-82A0-A7B5-92C6-AE4118103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A0E90-0DE9-2EDA-DE9B-6EC7C48C6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BCD256-4F78-1080-F9BF-02F55C7B30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B7316B-76DC-BE4C-FA4E-E4747C27AD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C9AD6-6511-46EA-B7F1-7CDF1D39E48F}" type="datetimeFigureOut">
              <a:rPr lang="en-IN" smtClean="0"/>
              <a:t>02-11-2022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517E59-8417-4F39-9DD1-E0E0F2A4B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06C230-F143-4316-D624-F0464CAC4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8BC9F-FFE1-48F7-A495-3105DE675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9894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17EFA4-CBC0-6F64-C652-BFC20B068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C0371E-ADEE-C81C-701C-3E4A181F3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C08B1A-9A98-BFB8-F292-2563C3F43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B938F6-525D-B838-7142-1EA7C6EF8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DC9AD6-6511-46EA-B7F1-7CDF1D39E48F}" type="datetimeFigureOut">
              <a:rPr lang="en-IN" smtClean="0"/>
              <a:t>02-11-2022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1146BF-CA68-0695-E586-F43120C2F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8E6E09-6EB1-A562-5253-CF18FE829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8BC9F-FFE1-48F7-A495-3105DE675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331729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AE02B6D-1B2F-869B-A293-F11852F38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5C4CAB-44C8-BB5F-773D-D31C25A1F8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6234E5-FB32-0BC2-3001-3FF238D81D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C9AD6-6511-46EA-B7F1-7CDF1D39E48F}" type="datetimeFigureOut">
              <a:rPr lang="en-IN" smtClean="0"/>
              <a:t>02-11-2022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1B0E1-5E47-D436-BA14-84DA2080AB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C82C38-28C0-9FCB-A2FA-BC5FAD11B1E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8BC9F-FFE1-48F7-A495-3105DE67584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9649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3CBE6E-3620-2917-D9A6-C7992558DB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762" y="182880"/>
            <a:ext cx="11636943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496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50D5B77-9F5B-E519-D21D-DFCFF7304D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115504"/>
            <a:ext cx="11762071" cy="6516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4088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5EFC27E-7B91-EA8E-B9B5-10507C1DE2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9881" y="144380"/>
            <a:ext cx="11713946" cy="6516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04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B9561C8-2D35-CCED-D4A0-BDD48AD8D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80" y="231006"/>
            <a:ext cx="11867948" cy="6535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827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FB4781-3E6E-1910-EADD-1A4335853F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508" y="144378"/>
            <a:ext cx="11752446" cy="6574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00886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Pallabi Roy</dc:creator>
  <cp:lastModifiedBy>Pallabi Roy</cp:lastModifiedBy>
  <cp:revision>1</cp:revision>
  <dcterms:created xsi:type="dcterms:W3CDTF">2022-11-02T07:50:18Z</dcterms:created>
  <dcterms:modified xsi:type="dcterms:W3CDTF">2022-11-02T07:53:30Z</dcterms:modified>
</cp:coreProperties>
</file>