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8E28-ECC6-46AC-4A14-6237E1000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098CE-DEC5-2EA0-B067-5CBCE6F75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2663-5677-B56A-D3F4-B49845139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9AD6-6511-46EA-B7F1-7CDF1D39E48F}" type="datetimeFigureOut">
              <a:rPr lang="en-IN" smtClean="0"/>
              <a:t>02-11-2022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F8881-C763-91D5-2757-9A40306B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8A06D-623A-61D4-0567-0831FDF5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BC9F-FFE1-48F7-A495-3105DE6758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117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06560-5CE1-FF56-221B-88C39334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BB54D-C5F3-4946-C75B-5B5317DDB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A0482-BA7B-0B8B-F3F9-558CBED4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9AD6-6511-46EA-B7F1-7CDF1D39E48F}" type="datetimeFigureOut">
              <a:rPr lang="en-IN" smtClean="0"/>
              <a:t>02-11-2022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FCAE6-AB36-F6BE-40CF-079B29D0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4B90-FB10-238C-55D7-FDDEECF7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BC9F-FFE1-48F7-A495-3105DE6758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184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F270F4-D6DC-2603-7380-786C889FD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5876D-9800-037D-68AC-EB0DA9C7B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C56AE-5A22-AC95-252C-89F91CEB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9AD6-6511-46EA-B7F1-7CDF1D39E48F}" type="datetimeFigureOut">
              <a:rPr lang="en-IN" smtClean="0"/>
              <a:t>02-11-2022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9C881-9D4B-83DE-2EA1-C257F1FE6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B592E-4927-560C-A521-FE2E67C6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BC9F-FFE1-48F7-A495-3105DE6758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097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F931-22DF-D256-D047-61C952AB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97DE6-BCA0-98ED-3E09-8938017E7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CA245-1E21-74AB-59C8-EBC504327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9AD6-6511-46EA-B7F1-7CDF1D39E48F}" type="datetimeFigureOut">
              <a:rPr lang="en-IN" smtClean="0"/>
              <a:t>02-11-2022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FE7AB-3A10-AFC9-240D-F716747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A6DEF-061B-D09A-7A79-B6757D53C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BC9F-FFE1-48F7-A495-3105DE6758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757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AFDD8-F5D3-E334-2A53-80475844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CE25-87E5-903A-2874-0C6CEF2C3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2F2B-BACB-2CE9-52A4-02BE105E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9AD6-6511-46EA-B7F1-7CDF1D39E48F}" type="datetimeFigureOut">
              <a:rPr lang="en-IN" smtClean="0"/>
              <a:t>02-11-2022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C4623-FC0D-552B-74B0-3FE55859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E084B-F1A8-0F06-112E-5684CAE94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BC9F-FFE1-48F7-A495-3105DE6758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613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67BC-9ED4-D513-4F19-B6E8F27D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13E01-56FA-7FCF-D282-ED8623912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42F51-1F01-73C3-B4B0-2761571AB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0C116-59A5-0B44-FED1-F6547C13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9AD6-6511-46EA-B7F1-7CDF1D39E48F}" type="datetimeFigureOut">
              <a:rPr lang="en-IN" smtClean="0"/>
              <a:t>02-11-2022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51FE6-E2E7-5374-44AB-5A594ACC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467B2-8F21-B6B7-0DAB-B61E9B0E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BC9F-FFE1-48F7-A495-3105DE6758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621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D0EDD-4E8F-4385-879F-560F4A34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31706-C802-FD8B-5682-F335B6987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49E0B-E3AA-C6A4-2A96-15A9850BD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A54E0-B3CB-E98C-47C8-AFBA4FD82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1C350C-3D2B-186C-7F82-136ACD598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552C7C-5904-BF59-01CC-1298829BD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9AD6-6511-46EA-B7F1-7CDF1D39E48F}" type="datetimeFigureOut">
              <a:rPr lang="en-IN" smtClean="0"/>
              <a:t>02-11-2022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D15F34-92BD-74C6-5E43-E6F0DE10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4F0438-46BC-5846-206B-40E557B1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BC9F-FFE1-48F7-A495-3105DE6758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454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205DC-3834-6FBC-172B-E0434675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7F4DC-ECA1-2E1C-8CF0-D2AAACE5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9AD6-6511-46EA-B7F1-7CDF1D39E48F}" type="datetimeFigureOut">
              <a:rPr lang="en-IN" smtClean="0"/>
              <a:t>02-11-2022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15F9F-B278-8BF6-564C-73230646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27BA3-81FE-0334-72F9-A8779C33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BC9F-FFE1-48F7-A495-3105DE6758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210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5FB77-3B53-0613-C8AA-969947FA3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9AD6-6511-46EA-B7F1-7CDF1D39E48F}" type="datetimeFigureOut">
              <a:rPr lang="en-IN" smtClean="0"/>
              <a:t>02-11-2022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14AAB-4FF3-2C00-7C77-1837073F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B6DDB-C254-5765-2C21-682284A5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BC9F-FFE1-48F7-A495-3105DE6758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16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DBF4-82A0-A7B5-92C6-AE411810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A0E90-0DE9-2EDA-DE9B-6EC7C48C6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CD256-4F78-1080-F9BF-02F55C7B3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7316B-76DC-BE4C-FA4E-E4747C27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9AD6-6511-46EA-B7F1-7CDF1D39E48F}" type="datetimeFigureOut">
              <a:rPr lang="en-IN" smtClean="0"/>
              <a:t>02-11-2022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17E59-8417-4F39-9DD1-E0E0F2A4B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6C230-F143-4316-D624-F0464CAC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BC9F-FFE1-48F7-A495-3105DE6758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89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EFA4-CBC0-6F64-C652-BFC20B06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0371E-ADEE-C81C-701C-3E4A181F3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08B1A-9A98-BFB8-F292-2563C3F43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938F6-525D-B838-7142-1EA7C6EF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9AD6-6511-46EA-B7F1-7CDF1D39E48F}" type="datetimeFigureOut">
              <a:rPr lang="en-IN" smtClean="0"/>
              <a:t>02-11-2022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146BF-CA68-0695-E586-F43120C2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E6E09-6EB1-A562-5253-CF18FE82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BC9F-FFE1-48F7-A495-3105DE6758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317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E02B6D-1B2F-869B-A293-F11852F3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C4CAB-44C8-BB5F-773D-D31C25A1F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234E5-FB32-0BC2-3001-3FF238D81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C9AD6-6511-46EA-B7F1-7CDF1D39E48F}" type="datetimeFigureOut">
              <a:rPr lang="en-IN" smtClean="0"/>
              <a:t>02-11-2022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1B0E1-5E47-D436-BA14-84DA2080A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82C38-28C0-9FCB-A2FA-BC5FAD11B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8BC9F-FFE1-48F7-A495-3105DE6758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964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3CBE6E-3620-2917-D9A6-C7992558D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62" y="182880"/>
            <a:ext cx="11636943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9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D5B77-9F5B-E519-D21D-DFCFF7304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15504"/>
            <a:ext cx="11762071" cy="651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0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FC27E-7B91-EA8E-B9B5-10507C1DE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1" y="144380"/>
            <a:ext cx="11713946" cy="651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9561C8-2D35-CCED-D4A0-BDD48AD8D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80" y="231006"/>
            <a:ext cx="11867948" cy="65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FB4781-3E6E-1910-EADD-1A4335853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08" y="144378"/>
            <a:ext cx="11752446" cy="657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8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Pallabi Roy</dc:creator>
  <cp:lastModifiedBy>Pallabi Roy</cp:lastModifiedBy>
  <cp:revision>1</cp:revision>
  <dcterms:created xsi:type="dcterms:W3CDTF">2022-11-02T07:50:18Z</dcterms:created>
  <dcterms:modified xsi:type="dcterms:W3CDTF">2022-11-02T07:53:30Z</dcterms:modified>
</cp:coreProperties>
</file>