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8B078-E7A6-F481-286D-54669E55DC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463974-C010-CD6D-7791-BBB2B2AAAE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90B72-20AA-575E-5E2C-35225E88A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3B7BD-79C0-4125-3F49-1805AE682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7E391-5A73-4660-0805-44C96441E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44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8DC58-FB69-697B-5C0E-E971B6206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F781A-0884-BAB6-C129-609E34CEB2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3EF05-6E60-F236-EAB4-AE9C91B07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04453-3615-398D-A75A-34934B1AE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80C00F-A36B-D04C-0236-334EB291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64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2DA01F-F0E0-960B-47BD-35F9C614EF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E8A988-3F49-9A00-2988-03DB83172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3065B-9250-CD73-03D5-D8D4780A7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6994A4-1120-C60A-B943-395CC5776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091DC-A8A6-00B8-C4BE-FCE3B05F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425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837E3-1D3E-3723-F298-5EE432F8D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DD2A05-2BAE-0424-D160-B5952CFDA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32B08-B182-A327-A260-AD71B246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D0C6B-73C6-6D3A-3D1B-71B35473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76253-5FD4-0FAA-D136-FB0F33916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8199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38619-884D-E1ED-F3FC-B5668A14C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FEB12-61FA-A32E-C893-4E9A913CF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BF737-8A74-9427-A766-9AF4503C3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A824-C1B4-5012-DD63-CF70CC6FC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80061-67EA-13D6-6425-16BE2DD8F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3018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87F85-181F-47FB-D517-685675AD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1A7E-90A9-80F0-8AE6-05EBBB9C3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67C064-ADA7-8999-A19D-13D409EDE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33C67-1C2B-7C0A-1655-87656E4E8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8B101-B77A-4D4D-2F73-DF44D53F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FE158-FB6F-94E6-0CC1-4E891DD1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0092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E445E-F205-FD95-F265-3452C77D1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0557E-513B-4445-2886-DEC090F474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DC3F87-A5B1-5332-F770-70B5B3781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BE0355-07DF-1C1F-E97D-F4D7A8640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0B3CE9-6EEE-786F-1C8F-61D522C47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5A0B83-A642-9438-08AB-0A7A5BAD1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484DEE-B899-A8FF-BC0A-87528B37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C91074-470F-A8CF-A3E4-0273AD60B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605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E8349-7FF8-FF1D-E058-3E5E95A5C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9DE380-49F7-9818-A0D7-18372D749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78A192-7F0A-AB15-4FC9-EFCC86208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6D5A36-A171-D05B-4497-0523076E8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41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ADA9C-0128-7C29-3B5F-83F389F7C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58D262-5527-907E-C639-1AA535AF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B3483-6868-F482-2276-F7D6BC054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045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4FAFE-AD14-99E9-C0E1-9C3060C3A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85E0D-ADBF-6E01-C543-BD105636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F8AB3-795B-FCF6-5257-4F61AFEE3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3FA01-9827-A0EA-E404-B2F4C23F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D822E-882A-2688-8832-4175132B5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FF219-C3DF-8300-EE04-57364747A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701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A18CA-0E9A-3244-A653-AF20D64C8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10ECFB-E214-22FD-664D-9571ADEA3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5400AC-F584-2768-8024-A968885EA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D6DD2-E6A3-AF48-3332-09E8068AB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98BAD-1440-9C68-4BE1-5D9DAE675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C787F-EF87-0D02-26B6-5EC370F82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97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265313-D0DF-0451-7B31-298747EB5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837AF-595A-10DB-25BF-8E36DDA32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DCFC5-D27C-EF72-E675-40FB1662D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736EC-1125-45D2-993D-78AB5BF90AA5}" type="datetimeFigureOut">
              <a:rPr lang="en-IN" smtClean="0"/>
              <a:t>31-10-2022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708D5-988B-048A-2E32-C96BEEBAA6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234B08-A6A1-7D49-A7CC-2462BD624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19082-E7D3-4A2B-B0E8-1BC06541ED4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82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FAB75F4-A8EF-0D15-9AFD-D519E97E6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135" y="144379"/>
            <a:ext cx="11733196" cy="654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890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Pallabi Roy</dc:creator>
  <cp:lastModifiedBy>Pallabi Roy</cp:lastModifiedBy>
  <cp:revision>1</cp:revision>
  <dcterms:created xsi:type="dcterms:W3CDTF">2022-10-31T11:42:37Z</dcterms:created>
  <dcterms:modified xsi:type="dcterms:W3CDTF">2022-10-31T11:43:36Z</dcterms:modified>
</cp:coreProperties>
</file>