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AAD23-15A1-B45A-710A-FE10DCE5C0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C6A1C3-5996-8885-0B9F-24564927E0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4424C-2DEB-1F15-64D3-19BDE8524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EB96-B306-47B0-979B-973B5F0D616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F423F3-6FD8-9518-199A-77B86E67F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52C4D1-F708-6B79-B7C7-10EF9F2D7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5A5D-1893-4FDD-8004-AB0DAF30AB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6256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08112-EAE6-38E0-C367-5124D94C5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168026-EE0D-F03D-4DE1-6E22107DFF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4F231-DF7A-487D-B5A1-AC5F7918F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EB96-B306-47B0-979B-973B5F0D616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79597-7B03-BB78-9E39-E061B599C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A67B34-9F9F-52CE-4C13-65F840F6B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5A5D-1893-4FDD-8004-AB0DAF30AB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04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CEC84D-F828-3394-05BD-43009C2364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676265-8068-D544-060E-B1C37F97F4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271D51-A93F-56A2-52C2-759DA7C99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EB96-B306-47B0-979B-973B5F0D616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CBB27-1089-ED57-E300-A964FFBEE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3E0DF-3BC5-AEC0-B845-93C96791A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5A5D-1893-4FDD-8004-AB0DAF30AB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23433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6919C-9703-9D95-D1B1-DD61A1544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AE4CF-B857-D3C2-CF7B-7F9F0282F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F71C1-EB56-E173-834C-8AA8B3E2D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EB96-B306-47B0-979B-973B5F0D616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1462DC-6EAF-94FA-8E08-497EAD7FB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C4CD5-730A-5472-3DB1-D81AB2362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5A5D-1893-4FDD-8004-AB0DAF30AB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974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A5764-C329-8BC5-8E17-58CDA29A7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25C0C6-885B-B149-E313-5CE2BE0C2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017BF-0620-C666-7AE6-D7A78D6D7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EB96-B306-47B0-979B-973B5F0D616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B15210-3E3B-162F-DC9E-A5B50B379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52F188-7071-5CFD-66DE-997A58228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5A5D-1893-4FDD-8004-AB0DAF30AB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0775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58F2B-A827-F2EB-BFBE-3BEB428C7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A1E6A-EE2B-1A33-8327-76532A34A3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6A94C8-F2DF-DD36-FDE2-496C7111E8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11CA0-C463-D6A4-37AA-F84A684C4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EB96-B306-47B0-979B-973B5F0D616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27AD51-3BD6-D55C-2B2C-31CF2D27B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FA765-F337-A25B-AC92-DDEB1062B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5A5D-1893-4FDD-8004-AB0DAF30AB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2172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9DFCD-7C48-115A-86D5-F43B7D2B0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47A752-A9E1-58E4-9B81-F6DAC0D33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E53F33-98FD-1900-07E9-3838F81AF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5124B5-9068-7555-6CED-2B8EBC4EAA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E184F3-3AA6-CF7D-8B0A-0DD86E089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E428BB-6A65-4E80-72A5-ADBE25878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EB96-B306-47B0-979B-973B5F0D616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BBE905-8ECA-71E1-D397-DB8751245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8E9E94-ADBF-FB3F-63A2-B6A325E4E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5A5D-1893-4FDD-8004-AB0DAF30AB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4399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D6CE7-9ABE-E702-C03D-D45838BB0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BC3956-6B93-8A65-7DE0-9AC413DCE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EB96-B306-47B0-979B-973B5F0D616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E5724C-B651-5032-39E4-C5C337CAA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7655CC-6863-FD7A-C34D-6B598BFCC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5A5D-1893-4FDD-8004-AB0DAF30AB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3000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56F6E0-1310-4D54-922E-0DDFBC01A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EB96-B306-47B0-979B-973B5F0D616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81ED80-AB6D-B3BA-A080-04195D996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3988D2-F92E-AFB3-97E7-58D921D92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5A5D-1893-4FDD-8004-AB0DAF30AB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0364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D8853-2B75-1212-602C-3FF53B317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9A8C6-7CB0-839C-4E31-DDBE3AB25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2E6786-DA2D-C389-1D9E-1189D0C805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A59FB7-AAA1-B076-FF18-B71DD5B1A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EB96-B306-47B0-979B-973B5F0D616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087163-51B2-1471-AE53-A4F76CF6F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19A3CD-45F3-C7CE-2871-DC79B330C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5A5D-1893-4FDD-8004-AB0DAF30AB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6528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390A8-E808-D973-CCCC-2FC4C5082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264CD5-3EF9-B320-5F3B-E8F01A1823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0104E2-4C55-AB3B-4E7E-0F3B0D76A9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B3226D-86DE-F565-00D9-A3F5B5BD9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EB96-B306-47B0-979B-973B5F0D616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16CB6B-8D29-1AE7-2957-DA5076F16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BAB044-5B73-F763-5DCF-B9506EAE9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5A5D-1893-4FDD-8004-AB0DAF30AB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7354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8DFC00-EEC7-4B82-D6FA-DBE9AA4D3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DE93CE-01A4-15AB-56A9-B8AF166A93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63839-62B7-5CA5-687E-4AA718F573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4EB96-B306-47B0-979B-973B5F0D6162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B7B74-DE6A-0AA8-68DD-49F9670AEA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7D83F4-2081-35D7-E944-CC7C6E8926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A5A5D-1893-4FDD-8004-AB0DAF30AB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045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614DF88-CB9D-C9A8-3C47-08796E134D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011" y="240632"/>
            <a:ext cx="11482938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271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E4A345B-011D-C903-5E34-3956A0E825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638" y="394635"/>
            <a:ext cx="11146055" cy="6381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708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Pallabi Roy</dc:creator>
  <cp:lastModifiedBy>Pallabi Roy</cp:lastModifiedBy>
  <cp:revision>1</cp:revision>
  <dcterms:created xsi:type="dcterms:W3CDTF">2022-10-31T11:35:53Z</dcterms:created>
  <dcterms:modified xsi:type="dcterms:W3CDTF">2022-10-31T11:37:32Z</dcterms:modified>
</cp:coreProperties>
</file>