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0A3CA-7E10-4D78-9F4D-0278703AC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A69A1-CA12-07B2-4FB7-55FA46FCF9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E0BE9-F775-9886-29DC-4C32FD68B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23B28-AB38-1E88-F6D6-6CBAB9BA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3C9D7-E7FA-90BE-766D-E559E458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644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8E186-44E9-6A41-E4A4-3E026DD8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9AD9A3-44F1-2CAC-8D49-AD1A8260B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F900B-AC67-6B23-9A46-4CDD66134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68DB5-86B1-D528-F2D9-E5A3C2FB2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5C911-4AA1-22F0-B02B-9A2CF7BBE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90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0733AC-507B-29CC-23F3-2E32DF726A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38EE8-0BD1-E4D7-8994-E1FABF3D8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40A2B-FF19-7D4F-25A2-EB422B1F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A366D-17B2-1989-2D4A-1BEB01491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9D235-93B5-7F8A-956D-D5AE1A85F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749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773A4-04D0-36BC-83EC-B86AC5F3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561CF-8D6A-3CB8-D424-DEA56ECFA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77EB5-898D-55E8-4FD0-8FEF8199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7D053-1277-084C-61E3-615A36A05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7C9CE-2648-3546-2F12-770175178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728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DFE05-BFEB-5F94-9892-FED0EACB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9B85EC-E77A-C630-3217-6BE3571CA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36A36-5BEB-2C2E-7801-114E59F7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D878B-0040-AF9E-249B-38D24F34B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29E99-D9CB-F615-F866-142E24125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447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BF15-57FB-52CD-9D94-8427F8967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AFAC3-7D6E-8D67-0CDE-2EE527E4F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BB09D-2A2E-795E-F4EF-92B91F9D5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A0F7E-0FF6-5D54-19FE-CFDDF1904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D4F47-F298-B856-4C81-EE33CA3E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9A020-02C4-F285-EA10-50962EAD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800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BB150-2D07-6C3F-7768-C839E868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FA67C-6AF7-7A56-4A75-D6F48712F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B565AD-D2ED-E96D-3099-AF192EDA7B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E58D21-D3BE-DDC5-3CDD-8FA007B6B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4450BD-5E35-00AD-3C85-CC72A5E4D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08DADE-2F65-A4B7-9176-BAA2A9EC3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2F7AC0-D10C-6ACB-5EC6-D5694BE4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4DEB9D-401A-95CE-D7FC-EA44ED56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354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9E199-21C4-21CE-7977-03B836E8F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07552A-15AE-CD89-8BC8-7845B72F7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9B5B6-5F2B-C42A-D3A8-6F8A4A1D0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501B9-8AD8-4A79-AA90-0742F9650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758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D6FCA5-8CE4-086C-DF9D-A9B667A21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956F3-4E93-2F79-BB5D-8680A515B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7B555-A8CB-1BAD-76B8-C13A0D69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926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72D18-6A51-42A4-7114-AE4A7BDAF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515E6-4F98-7284-4677-F367C7F3A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BEBAD-F798-E7A4-8F13-DE562DF5C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4CE37-46BC-8EA3-8160-0246EB4F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777CC-2C41-DB09-ED4F-DDB6C8B19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2A5EC-3486-867E-53BC-4D599CB1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7009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BC7A5-3B28-0DBF-DDC1-3DD7D6EAD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B5114E-7220-BCCD-86AE-F977CF3A5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770BC-B514-9211-4ED8-99932C732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CCCDC-874B-88C2-278B-9121941B0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51556-577A-8213-8F77-87C6BDB6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CAD03-23E0-E8AF-3283-50363A0D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0402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BCB77C-9742-0D66-559D-CE3189FF5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37C30-18FE-840A-225B-DA4E2E3B1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44F8E-BB11-EC2E-DFB7-C66D04F4AB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85AF1-AFE7-459B-8174-E7D9CA546704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97ED7-A76A-E3CC-3A1E-BD0665CE1D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D4755-7F22-336D-02EB-9BA0BA1B7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927FB-847E-4002-98F6-0413F74DA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113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A10F509-8668-5994-2870-E3D4BB672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14" y="144378"/>
            <a:ext cx="11300059" cy="656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534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F5BF4F-D2B9-2A4A-EADB-40206F761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59" y="173255"/>
            <a:ext cx="11559941" cy="646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20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Pallabi Roy</dc:creator>
  <cp:lastModifiedBy>Pallabi Roy</cp:lastModifiedBy>
  <cp:revision>1</cp:revision>
  <dcterms:created xsi:type="dcterms:W3CDTF">2022-10-31T11:38:25Z</dcterms:created>
  <dcterms:modified xsi:type="dcterms:W3CDTF">2022-10-31T11:39:22Z</dcterms:modified>
</cp:coreProperties>
</file>