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31A57-17A4-7082-85C5-08AD07FF6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AD5D3-213D-7C0B-94EA-B7D15B55F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0E861-301D-0FC1-BE23-2C1AD3CC3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75F5D-C2A9-C5B6-D5E6-F7260EF09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9E3BE-51D5-9A16-AB81-C5DA605C0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199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10A56-2837-66A6-BA3C-FB4DF2EB6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0A964-4D42-8D42-CFD9-C5CCBEFEF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3927B-9110-D3CB-E790-FB903F16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923C6-C641-FBB4-ECBA-899A430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D89B3-A155-1E0C-B904-2F3B24036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538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75D2B4-2AA0-8E47-EF84-3D63599C5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61489-676C-8477-C292-C4B62CF84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F7A09-18D4-C296-8CD5-75A1FC15A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24293-5AD6-D7A4-B61E-41672AD0D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B9069-0841-6196-A206-CF257F0EE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431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57D93-6B0C-4C2D-07C1-3965973A3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699F0-DF16-1387-414A-283333D6A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3C800-BB47-8283-E7A5-0915441B0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A249-1D63-9AF2-5B6C-BF5C5A73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A6317-B34C-9091-1B84-D8B87EA4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896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261AF-AB25-4687-E778-330D38B4F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41F94-FDBB-E73A-96F5-9D89FFF67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45266-C466-48A8-B1EC-5CBF15D94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0662F-E8EA-5E87-E615-4277B1072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C47A4-4CB0-8C44-0278-57ED143C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261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27BC-158C-42F2-4237-10E3FB0F9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AED86-EED7-4FE0-EA9F-B65CF7E5A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E3523-05D9-89E4-08C6-43A0A006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BA5D2-CF94-A0DF-F8E6-FB5F6C25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C2D4C-43AF-3B7F-3D66-DDA753F6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2FE59-642D-5294-A66D-BCBE0CCB0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836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1A75-4872-5901-77BF-D4FA66288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4E3DA-72BA-F70D-E90B-366E5B6C5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EE326-A4C4-931B-E05C-ABB36898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726A0C-E076-1E8B-F6DE-402804EBA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8EE21A-DBFB-D7F9-63BE-3AEBF8542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641A1C-B339-2437-5C86-2C5544B7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F9CAB-6FA3-F76F-D6FF-4DF8D9D6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9DB82D-6231-B6A4-C6FA-3C9FC56A6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920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593E-4A84-E826-DDD0-08AC09042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E90EDC-CFB4-F5B9-05BD-B51FB7EB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2A317-2F6A-772F-8128-2948152E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BADBA-F5E8-D7C1-36BA-F306C9666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987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90700-DBBA-3665-5660-033D8CB15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DEF1D5-357F-5A5B-CE31-48C3F56F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12FE6B-A551-616C-4F8E-C30229289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29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074A0-1348-32E7-7EC3-2A0305752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41AB5-6624-35C7-35B8-2D1D2692C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0CA055-CC36-813E-D829-6FF465F72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5D8EE-CBAB-4B9E-49EE-30D53F5B5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94816-A18F-D11C-F981-FE11536E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D2788-3DFA-90A7-5568-769FABC9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10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322EA-7DB3-8B0A-82AF-F7D0FC63A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7807BF-ADE1-7089-1BCA-43541B1D8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ECEB6E-4AA5-8D70-92AD-D3FA87B08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14BA3-9458-559E-E07D-95BA87A1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98D6C-5CB7-A531-F780-4146727AE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7448E-E25C-10C7-9A41-32B47421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34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36B5D1-827C-32E6-2FCC-7A879E4F1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22D86-DB5F-7C45-16C5-0A8D47B67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B8C6D-5E91-3363-3528-AABED63F0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025B4-DE8F-4D36-87C0-F615F9FFC04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A09F5-F24B-4623-3987-E99099FD4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BFDE3-5B8C-8682-0B5B-F5A053941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C2A33-2E09-4558-9D1C-1EF6B1AB3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409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ACDA57-79E1-D0D7-3C6A-F465150A4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47" y="281538"/>
            <a:ext cx="11107554" cy="629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1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2022-10-31T11:44:11Z</dcterms:created>
  <dcterms:modified xsi:type="dcterms:W3CDTF">2022-10-31T11:44:31Z</dcterms:modified>
</cp:coreProperties>
</file>