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2AB6-44AF-E265-3A67-B0C5CB206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CEC09-EAAC-3DD9-735C-017C166D1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B350C-F2C9-CEB8-686B-58C850A95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F949-CA5D-450B-B320-4C2BADA1C539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1ED9A-4F4D-8BB1-22C0-F68945136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8BD62-7471-B2DF-047A-ACCABF24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D974-E760-4793-B538-B6F6960A7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46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3638E-E3C6-B55E-942A-464303920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548D8-3EE3-7A6B-DBBC-D45C3A3C5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AC7CA-E7B5-3614-832B-9D21EE40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F949-CA5D-450B-B320-4C2BADA1C539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77DA3-85CF-732F-0B19-F7DF290A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738AE-728D-E129-6250-5534F53D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D974-E760-4793-B538-B6F6960A7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052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BA4256-2C97-3790-D62B-5A6336CF5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6BC83-ADAE-82F9-4B07-53CE46AF5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DC01E-EA8D-2AEF-0C41-E380D2B6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F949-CA5D-450B-B320-4C2BADA1C539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C3E8B-7578-59B8-17B2-0B9E3773B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ADFC0-D6E9-C50B-D98E-302BDC87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D974-E760-4793-B538-B6F6960A7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33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F119-36C4-5045-ACE4-BA2C3F8E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BA513-D265-A6EA-E8ED-9DB8FB891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973A7-FD72-FBC4-AE5E-ABB8EC917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F949-CA5D-450B-B320-4C2BADA1C539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446AB-565C-E1F6-FD17-4A9F8DAA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879C2-09AB-FF0B-1C67-D0E93219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D974-E760-4793-B538-B6F6960A7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194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A2A90-A426-1642-6A68-7BD8736C9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AEF96-7DAF-AFA0-5C0B-0D88846F7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F6EA5-685F-F5A3-4FA3-0B3FA1F4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F949-CA5D-450B-B320-4C2BADA1C539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AC3D-31A5-C15D-C58E-14BF528B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5AE86-8EA4-9722-C402-72D47341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D974-E760-4793-B538-B6F6960A7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594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C729-9379-2402-FAA8-34F2CC27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532DE-C8F4-999A-7FEF-814F334BD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68A94-CFED-09A6-8664-E352D6E94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CD945-042C-4FB3-4681-D3343BC9B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F949-CA5D-450B-B320-4C2BADA1C539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6D17B-B2BA-752D-F2E1-F44D3442D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18467-179C-1DB1-DD5A-EC74A4DC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D974-E760-4793-B538-B6F6960A7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105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8CA11-A2EF-DFAC-51A5-313F926E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78B2D-890D-8AB7-CC3B-DBB734711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DEDB2-4BED-A81B-A151-8E88099D9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22A6D-2015-3F83-30A2-26B60F710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91CB33-12B0-839E-65D8-D2DB092FE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3AC977-A099-9F07-D6B9-F964D71B0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F949-CA5D-450B-B320-4C2BADA1C539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FC3E79-C19A-CF88-AFE1-DBACDDE6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D03A7C-F5AE-BCB9-06F0-2B1FB96A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D974-E760-4793-B538-B6F6960A7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815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58BCF-8927-E16F-2C8C-55AD7233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C5480-FF7D-8AD2-C41C-CEE1C862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F949-CA5D-450B-B320-4C2BADA1C539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FB261-A51C-9AD8-151F-F480CCA7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23FB6-6220-7E18-F5C3-DF6EB664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D974-E760-4793-B538-B6F6960A7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707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95167-4ECA-A905-B721-712B822C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F949-CA5D-450B-B320-4C2BADA1C539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02DD51-D215-2D17-4253-57AFD33F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E4429-F816-3CBE-9AAF-C147CEC9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D974-E760-4793-B538-B6F6960A7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020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CCDE1-3D73-2D41-5338-082FA0FF5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A90E-20C2-0D52-FEED-96538E959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81B46-0A69-35B0-334B-009D10989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602CD-EABA-5D03-B470-0B733CEE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F949-CA5D-450B-B320-4C2BADA1C539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68AB1-0E95-D0FB-68BB-67C841E3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90D01-F486-593B-3DDE-0D66B655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D974-E760-4793-B538-B6F6960A7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362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7049-8A9B-0021-09F7-D761041F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B5E75-4690-CB26-BE86-973ECB275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5F448-20B1-16BB-EBE5-1BB9D5BC6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00913-9243-BA47-534C-C8DC48C6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F949-CA5D-450B-B320-4C2BADA1C539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A44F0-84BC-4E8F-1814-2FF86F8C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AC789-848F-6F71-677D-D84C042F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D974-E760-4793-B538-B6F6960A7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50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22A4F-EBB9-E77E-8730-E5DC7180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6F52C-8513-A2A4-12D3-58ABC22A9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63BD2-EA44-C4C3-0D1E-5E76AE3A9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F949-CA5D-450B-B320-4C2BADA1C539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E36AA-36D3-01EC-BB21-ED0F33B0D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41AB2-D1DC-5DC2-5B50-620C7958A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DD974-E760-4793-B538-B6F6960A7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297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AA554-AE36-E7A3-DBD0-316F29DC2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19" y="211756"/>
            <a:ext cx="11498981" cy="664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2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D8F749-5B45-993E-2B2D-C5B210B28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8" y="154005"/>
            <a:ext cx="11944952" cy="670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04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Pallabi Roy</dc:creator>
  <cp:lastModifiedBy>Pallabi Roy</cp:lastModifiedBy>
  <cp:revision>1</cp:revision>
  <dcterms:created xsi:type="dcterms:W3CDTF">2022-10-31T11:39:53Z</dcterms:created>
  <dcterms:modified xsi:type="dcterms:W3CDTF">2022-10-31T11:42:09Z</dcterms:modified>
</cp:coreProperties>
</file>