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E2AB6-44AF-E265-3A67-B0C5CB206E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FCEC09-EAAC-3DD9-735C-017C166D15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AB350C-F2C9-CEB8-686B-58C850A95A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AF949-CA5D-450B-B320-4C2BADA1C539}" type="datetimeFigureOut">
              <a:rPr lang="en-IN" smtClean="0"/>
              <a:t>31-10-2022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F1ED9A-4F4D-8BB1-22C0-F68945136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A8BD62-7471-B2DF-047A-ACCABF24B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DD974-E760-4793-B538-B6F6960A7A6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4469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A3638E-E3C6-B55E-942A-464303920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3548D8-3EE3-7A6B-DBBC-D45C3A3C50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BAC7CA-E7B5-3614-832B-9D21EE40D0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AF949-CA5D-450B-B320-4C2BADA1C539}" type="datetimeFigureOut">
              <a:rPr lang="en-IN" smtClean="0"/>
              <a:t>31-10-2022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277DA3-85CF-732F-0B19-F7DF290AC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E738AE-728D-E129-6250-5534F53D3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DD974-E760-4793-B538-B6F6960A7A6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30522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BBA4256-2C97-3790-D62B-5A6336CF59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C66BC83-ADAE-82F9-4B07-53CE46AF59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EDC01E-EA8D-2AEF-0C41-E380D2B644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AF949-CA5D-450B-B320-4C2BADA1C539}" type="datetimeFigureOut">
              <a:rPr lang="en-IN" smtClean="0"/>
              <a:t>31-10-2022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5C3E8B-7578-59B8-17B2-0B9E3773B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6ADFC0-D6E9-C50B-D98E-302BDC877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DD974-E760-4793-B538-B6F6960A7A6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8339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2F119-36C4-5045-ACE4-BA2C3F8E8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ABA513-D265-A6EA-E8ED-9DB8FB891A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973A7-FD72-FBC4-AE5E-ABB8EC917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AF949-CA5D-450B-B320-4C2BADA1C539}" type="datetimeFigureOut">
              <a:rPr lang="en-IN" smtClean="0"/>
              <a:t>31-10-2022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2446AB-565C-E1F6-FD17-4A9F8DAAC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9879C2-09AB-FF0B-1C67-D0E932195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DD974-E760-4793-B538-B6F6960A7A6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11941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A2A90-A426-1642-6A68-7BD8736C93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6AEF96-7DAF-AFA0-5C0B-0D88846F73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AF6EA5-685F-F5A3-4FA3-0B3FA1F46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AF949-CA5D-450B-B320-4C2BADA1C539}" type="datetimeFigureOut">
              <a:rPr lang="en-IN" smtClean="0"/>
              <a:t>31-10-2022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F3AC3D-31A5-C15D-C58E-14BF528B7A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C5AE86-8EA4-9722-C402-72D47341D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DD974-E760-4793-B538-B6F6960A7A6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75940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49C729-9379-2402-FAA8-34F2CC2726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1532DE-C8F4-999A-7FEF-814F334BDA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468A94-CFED-09A6-8664-E352D6E941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5CD945-042C-4FB3-4681-D3343BC9B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AF949-CA5D-450B-B320-4C2BADA1C539}" type="datetimeFigureOut">
              <a:rPr lang="en-IN" smtClean="0"/>
              <a:t>31-10-2022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76D17B-B2BA-752D-F2E1-F44D3442D0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C18467-179C-1DB1-DD5A-EC74A4DCE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DD974-E760-4793-B538-B6F6960A7A6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51055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08CA11-A2EF-DFAC-51A5-313F926E01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B78B2D-890D-8AB7-CC3B-DBB7347113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BDEDB2-4BED-A81B-A151-8E88099D97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3722A6D-2015-3F83-30A2-26B60F7106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F91CB33-12B0-839E-65D8-D2DB092FE0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23AC977-A099-9F07-D6B9-F964D71B0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AF949-CA5D-450B-B320-4C2BADA1C539}" type="datetimeFigureOut">
              <a:rPr lang="en-IN" smtClean="0"/>
              <a:t>31-10-2022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FC3E79-C19A-CF88-AFE1-DBACDDE6B8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D03A7C-F5AE-BCB9-06F0-2B1FB96AA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DD974-E760-4793-B538-B6F6960A7A6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28159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A58BCF-8927-E16F-2C8C-55AD72334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DC5480-FF7D-8AD2-C41C-CEE1C86216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AF949-CA5D-450B-B320-4C2BADA1C539}" type="datetimeFigureOut">
              <a:rPr lang="en-IN" smtClean="0"/>
              <a:t>31-10-2022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DFB261-A51C-9AD8-151F-F480CCA77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A23FB6-6220-7E18-F5C3-DF6EB66411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DD974-E760-4793-B538-B6F6960A7A6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17075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9795167-4ECA-A905-B721-712B822C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AF949-CA5D-450B-B320-4C2BADA1C539}" type="datetimeFigureOut">
              <a:rPr lang="en-IN" smtClean="0"/>
              <a:t>31-10-2022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D02DD51-D215-2D17-4253-57AFD33FD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4E4429-F816-3CBE-9AAF-C147CEC97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DD974-E760-4793-B538-B6F6960A7A6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00200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6CCDE1-3D73-2D41-5338-082FA0FF5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F9A90E-20C2-0D52-FEED-96538E9591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081B46-0A69-35B0-334B-009D10989E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3602CD-EABA-5D03-B470-0B733CEE2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AF949-CA5D-450B-B320-4C2BADA1C539}" type="datetimeFigureOut">
              <a:rPr lang="en-IN" smtClean="0"/>
              <a:t>31-10-2022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768AB1-0E95-D0FB-68BB-67C841E38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A90D01-F486-593B-3DDE-0D66B6550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DD974-E760-4793-B538-B6F6960A7A6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83622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77049-8A9B-0021-09F7-D761041FA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1B5E75-4690-CB26-BE86-973ECB2750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F5F448-20B1-16BB-EBE5-1BB9D5BC62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E00913-9243-BA47-534C-C8DC48C62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AF949-CA5D-450B-B320-4C2BADA1C539}" type="datetimeFigureOut">
              <a:rPr lang="en-IN" smtClean="0"/>
              <a:t>31-10-2022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8A44F0-84BC-4E8F-1814-2FF86F8C8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DAC789-848F-6F71-677D-D84C042FE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DD974-E760-4793-B538-B6F6960A7A6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7505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B22A4F-EBB9-E77E-8730-E5DC71801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A6F52C-8513-A2A4-12D3-58ABC22A91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663BD2-EA44-C4C3-0D1E-5E76AE3A9B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AF949-CA5D-450B-B320-4C2BADA1C539}" type="datetimeFigureOut">
              <a:rPr lang="en-IN" smtClean="0"/>
              <a:t>31-10-2022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1E36AA-36D3-01EC-BB21-ED0F33B0DE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841AB2-D1DC-5DC2-5B50-620C7958AD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8DD974-E760-4793-B538-B6F6960A7A6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02975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55AA554-AE36-E7A3-DBD0-316F29DC2F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019" y="211756"/>
            <a:ext cx="11498981" cy="6646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027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D8F749-5B45-993E-2B2D-C5B210B280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128" y="154005"/>
            <a:ext cx="11944952" cy="6703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8049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Pallabi Roy</dc:creator>
  <cp:lastModifiedBy>Pallabi Roy</cp:lastModifiedBy>
  <cp:revision>1</cp:revision>
  <dcterms:created xsi:type="dcterms:W3CDTF">2022-10-31T11:39:53Z</dcterms:created>
  <dcterms:modified xsi:type="dcterms:W3CDTF">2022-10-31T11:42:09Z</dcterms:modified>
</cp:coreProperties>
</file>