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D42C-F140-36EF-E752-DBDDB878A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376D-623C-ED99-A411-A4C2B9BAD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1F59-3B58-2A30-CE37-A4C57A52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0838-7A3B-D04B-86E5-ACA2D99E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F0CDF-9A98-F98B-CDB8-D338A41B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856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8B40-3DEA-45B2-61F4-8E315367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7BEF2-4DE8-93C7-5675-9491D0DEC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7299-BA26-3615-9A6A-8131C1D4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6508D-C95D-567B-3E83-1F350CD3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575E1-4A3A-0BDC-0033-FDA7F4E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0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8EE92-1265-C4FC-E2B4-6B8453181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02C82-61C9-D745-AD57-4884E2D05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5CD0-6253-FFF0-47C3-BE06170F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F79F-3D59-5186-922A-D3E7580F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D9328-9641-CF45-09FF-2A1AB042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4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1C340-2129-0C24-E3C5-06F94DDF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2061-1CFB-6899-83A4-8D71C8D23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1277-7354-AD85-B1CA-1C37857B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B7CD2-85CB-864E-0A9E-CC820691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64AA0-370D-9AE5-8910-9554B162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1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92D0-9EAC-BFF7-2570-36BA0CF2B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18D5B-1E6F-BF1B-A3F7-2FA84EEFA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DF85C-D6CA-AF78-C0E7-D01266A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E93F-863D-2365-939D-1349283E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6D6E2-221F-E835-9B69-9650A39E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49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81AD-F009-CBF1-7E7D-F269F1EE7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5258C-1C97-7819-B845-1DA396287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24D89-BA15-8C63-181F-FD83761FF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BFA97-19B0-83AE-632E-A1E15850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43ABD-5153-5D3B-9EFF-2E9CA854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65C9D-83CD-AE9E-26BE-B3804F4C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87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300-4C76-88C4-B0FF-47DEB7AA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5604C-7666-A246-660D-93E8D43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592F3-E636-66EF-F1FA-C3D16EF64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60BD-6B4E-EAED-772C-F2852C34E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CD82B7-B2B4-0CC0-5FF8-0D25CE91B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8859F6-3175-0D2C-87AE-D59A5941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7D74A-3792-0569-7051-7A1A5A1C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5D62E-575F-D354-A614-92D15D5B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2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FCEE-3F9E-8661-E589-6DAEE83E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67650-443F-325E-4F37-4D7F2656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68B7F-CAD9-CBF7-4B76-AF48A817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EC300-B747-1A75-4E9E-A29B2612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82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4E76E-7790-0AEB-477B-659FFF58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C1EE5-0AB0-FAEA-1E2A-46FA946B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17578-A71D-F4EA-3410-A9FFDAC9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75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C8E5-97C9-5D9C-AB7E-B19A34FE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5067-DD33-C4AF-C39A-F8614489B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24CE3-2E6F-FA67-C8B8-52E58DC34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ABA13-7311-0AC1-16D2-14690255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5A521-ED5B-9A02-AB80-DB2C1CDC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F9B3-DADE-221B-7B7D-A084D759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40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5526-AB73-7FC4-515C-A4793DC0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A9083-25D0-4A7B-3D2A-2BE591E05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E7E9C-FC24-EC9B-B468-7CB1B8741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5E37-0CE4-A52C-7FE1-AC4520C9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E976D-0F7A-4CDB-20B7-EE92FFA5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66A7-3D64-21EB-AC24-6B13D0DF1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4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9412D-E8E7-E546-F6F4-01BC8603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743EE-9B99-5AC4-E857-AED1A988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D13FA-7F6E-E4E8-5609-4B44953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32F6-47C7-477C-8B95-231D43D5A9F7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198BB-D76C-DD72-9441-D5A1264B7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32E2-0F5C-BD8E-F9BA-7BA3D1880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7909-2195-40EB-9B71-BF62C88C0C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56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3EB1D-4DD0-CD6D-1BD7-7BD8C6A3C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5" y="125128"/>
            <a:ext cx="11829448" cy="645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6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2022-10-31T06:46:49Z</dcterms:created>
  <dcterms:modified xsi:type="dcterms:W3CDTF">2022-10-31T06:47:48Z</dcterms:modified>
</cp:coreProperties>
</file>