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96D42C-F140-36EF-E752-DBDDB878AF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B2376D-623C-ED99-A411-A4C2B9BADD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E91F59-3B58-2A30-CE37-A4C57A526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132F6-47C7-477C-8B95-231D43D5A9F7}" type="datetimeFigureOut">
              <a:rPr lang="en-IN" smtClean="0"/>
              <a:t>31-10-2022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E10838-7A3B-D04B-86E5-ACA2D99E5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1F0CDF-9A98-F98B-CDB8-D338A41B4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87909-2195-40EB-9B71-BF62C88C0CE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28565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598B40-3DEA-45B2-61F4-8E315367B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37BEF2-4DE8-93C7-5675-9491D0DEC0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207299-BA26-3615-9A6A-8131C1D4F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132F6-47C7-477C-8B95-231D43D5A9F7}" type="datetimeFigureOut">
              <a:rPr lang="en-IN" smtClean="0"/>
              <a:t>31-10-2022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F6508D-C95D-567B-3E83-1F350CD30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9575E1-4A3A-0BDC-0033-FDA7F4E4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87909-2195-40EB-9B71-BF62C88C0CE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29021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A8EE92-1265-C4FC-E2B4-6B84531817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D02C82-61C9-D745-AD57-4884E2D053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025CD0-6253-FFF0-47C3-BE06170FB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132F6-47C7-477C-8B95-231D43D5A9F7}" type="datetimeFigureOut">
              <a:rPr lang="en-IN" smtClean="0"/>
              <a:t>31-10-2022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A4F79F-3D59-5186-922A-D3E7580F9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5D9328-9641-CF45-09FF-2A1AB042D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87909-2195-40EB-9B71-BF62C88C0CE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82440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1C340-2129-0C24-E3C5-06F94DDF1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FC2061-1CFB-6899-83A4-8D71C8D231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9C1277-7354-AD85-B1CA-1C37857BF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132F6-47C7-477C-8B95-231D43D5A9F7}" type="datetimeFigureOut">
              <a:rPr lang="en-IN" smtClean="0"/>
              <a:t>31-10-2022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2B7CD2-85CB-864E-0A9E-CC820691B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664AA0-370D-9AE5-8910-9554B1626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87909-2195-40EB-9B71-BF62C88C0CE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4814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692D0-9EAC-BFF7-2570-36BA0CF2B5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218D5B-1E6F-BF1B-A3F7-2FA84EEFA1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8DF85C-D6CA-AF78-C0E7-D01266A5E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132F6-47C7-477C-8B95-231D43D5A9F7}" type="datetimeFigureOut">
              <a:rPr lang="en-IN" smtClean="0"/>
              <a:t>31-10-2022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71E93F-863D-2365-939D-1349283E2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C6D6E2-221F-E835-9B69-9650A39E3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87909-2195-40EB-9B71-BF62C88C0CE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86497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D81AD-F009-CBF1-7E7D-F269F1EE7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E5258C-1C97-7819-B845-1DA3962874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A24D89-BA15-8C63-181F-FD83761FF4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BFA97-19B0-83AE-632E-A1E15850C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132F6-47C7-477C-8B95-231D43D5A9F7}" type="datetimeFigureOut">
              <a:rPr lang="en-IN" smtClean="0"/>
              <a:t>31-10-2022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143ABD-5153-5D3B-9EFF-2E9CA854A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A65C9D-83CD-AE9E-26BE-B3804F4C5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87909-2195-40EB-9B71-BF62C88C0CE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94876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76F300-4C76-88C4-B0FF-47DEB7AAF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85604C-7666-A246-660D-93E8D43A80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0592F3-E636-66EF-F1FA-C3D16EF640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BB60BD-6B4E-EAED-772C-F2852C34ED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BCD82B7-B2B4-0CC0-5FF8-0D25CE91B6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8859F6-3175-0D2C-87AE-D59A59415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132F6-47C7-477C-8B95-231D43D5A9F7}" type="datetimeFigureOut">
              <a:rPr lang="en-IN" smtClean="0"/>
              <a:t>31-10-2022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D7D74A-3792-0569-7051-7A1A5A1CF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185D62E-575F-D354-A614-92D15D5B3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87909-2195-40EB-9B71-BF62C88C0CE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67274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8AFCEE-3F9E-8661-E589-6DAEE83E13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767650-443F-325E-4F37-4D7F2656A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132F6-47C7-477C-8B95-231D43D5A9F7}" type="datetimeFigureOut">
              <a:rPr lang="en-IN" smtClean="0"/>
              <a:t>31-10-2022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268B7F-CAD9-CBF7-4B76-AF48A8178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AEC300-B747-1A75-4E9E-A29B26129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87909-2195-40EB-9B71-BF62C88C0CE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40828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3A4E76E-7790-0AEB-477B-659FFF580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132F6-47C7-477C-8B95-231D43D5A9F7}" type="datetimeFigureOut">
              <a:rPr lang="en-IN" smtClean="0"/>
              <a:t>31-10-2022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8C1EE5-0AB0-FAEA-1E2A-46FA946BD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117578-A71D-F4EA-3410-A9FFDAC96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87909-2195-40EB-9B71-BF62C88C0CE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31757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EC8E5-97C9-5D9C-AB7E-B19A34FE9C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F95067-DD33-C4AF-C39A-F8614489BD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324CE3-2E6F-FA67-C8B8-52E58DC34A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6ABA13-7311-0AC1-16D2-14690255F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132F6-47C7-477C-8B95-231D43D5A9F7}" type="datetimeFigureOut">
              <a:rPr lang="en-IN" smtClean="0"/>
              <a:t>31-10-2022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05A521-ED5B-9A02-AB80-DB2C1CDC9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F6F9B3-DADE-221B-7B7D-A084D7599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87909-2195-40EB-9B71-BF62C88C0CE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24402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A5526-AB73-7FC4-515C-A4793DC0E3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CA9083-25D0-4A7B-3D2A-2BE591E055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9E7E9C-FC24-EC9B-B468-7CB1B87418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D15E37-0CE4-A52C-7FE1-AC4520C97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132F6-47C7-477C-8B95-231D43D5A9F7}" type="datetimeFigureOut">
              <a:rPr lang="en-IN" smtClean="0"/>
              <a:t>31-10-2022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8E976D-0F7A-4CDB-20B7-EE92FFA56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9D66A7-3D64-21EB-AC24-6B13D0DF1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87909-2195-40EB-9B71-BF62C88C0CE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43443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19412D-E8E7-E546-F6F4-01BC8603EF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C743EE-9B99-5AC4-E857-AED1A988CC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4D13FA-7F6E-E4E8-5609-4B44953684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9132F6-47C7-477C-8B95-231D43D5A9F7}" type="datetimeFigureOut">
              <a:rPr lang="en-IN" smtClean="0"/>
              <a:t>31-10-2022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0198BB-D76C-DD72-9441-D5A1264B7D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F632E2-0F5C-BD8E-F9BA-7BA3D18807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087909-2195-40EB-9B71-BF62C88C0CE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95600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BD3EB1D-4DD0-CD6D-1BD7-7BD8C6A3C9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255" y="125128"/>
            <a:ext cx="11829448" cy="6458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31627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Pallabi Roy</dc:creator>
  <cp:lastModifiedBy>Pallabi Roy</cp:lastModifiedBy>
  <cp:revision>1</cp:revision>
  <dcterms:created xsi:type="dcterms:W3CDTF">2022-10-31T06:46:49Z</dcterms:created>
  <dcterms:modified xsi:type="dcterms:W3CDTF">2022-10-31T06:47:48Z</dcterms:modified>
</cp:coreProperties>
</file>