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87EE-BB31-946A-F593-1AEBD16FD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7DC0C-65D4-8401-4BB6-F43AE25D4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99D-CF88-5232-4527-634719A1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EB811-9165-8BE8-91B5-F8EBD97F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5C81E-62AC-8EC4-A069-C502208F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51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0D829-7365-0532-3806-DB2757D3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7BD3D-A2B8-368E-DD72-AD22D73C8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48F8E-FE9C-8500-774D-897CE81B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2D92-F31F-A252-1461-5B6A081C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8D590-0215-8C7E-D64B-B1F2FE9B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68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007BD2-4D2E-6060-521D-54E710ACC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627CB-8B41-62A0-E4A0-277D7AAD1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96617-01C7-D272-1BBB-767D09432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E3257-52ED-E8CF-5DA7-E2814371F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A63D4-68F0-D28B-8CA9-A99AF7DD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99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9D32-FC79-EA14-0CFA-F3618136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7B4A0-3900-7244-AAD4-7E35B7249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80B1A-351C-45C8-8171-E717454D8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F6DF8-5215-9C27-2384-1DB17087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76A4A-49E3-23FC-824E-A436253C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84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D486-5646-CA37-2223-BAC9EC80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04D09-0577-AD8B-E3B6-C2D7C1DF3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68EB3-3F5C-24D0-6006-DDE7A20C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A4814-8C35-B59F-6A6F-3B25C002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2D027-8303-D679-7DE5-A261ED14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193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07B6-3C41-475C-8F55-F0C7902D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2C058-F8EC-10F3-FBF4-BBFC58AB6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E67257-F958-4359-5D34-8EF1A61DB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17893-1B4E-D628-D987-0E62CEAA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C5365-E7FF-94A1-B4DE-1F3596A8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07F4C-7D7E-0488-D499-F0C729B54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291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8851-DDD3-98A3-1445-CA7C79721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F13D-5582-32D0-64FD-8F2C2E284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1EAA7-9EF2-5D51-3F02-89243B76B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85A5F-A712-26D8-E114-55B4E3575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57B318-A7FE-E53F-FA1D-CF84BE3A0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46105-41D7-C885-D6EF-743152D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17651-6766-0FEE-7005-2FC1654B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4964AA-614F-A016-A495-D2CEC1D97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3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1460-F00E-1F4B-8793-3B31ACD7D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6FB4D-D38B-4B58-F1E1-DD6CD72A1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BDE9D-2A91-EF70-6AFD-C5F4112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73BCE2-716A-02AE-EBF2-001CDD79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341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21DF33-A321-1C14-A0D9-E46C7AF2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C9BCB-9F66-CCBE-FC72-68B80B56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7D4D5-CA4F-D94B-946A-7CB474A3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47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A0876-200F-8C41-2EE0-BA5BB41F4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C18F3-508E-B2C0-1331-55AA20F5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6DBCB-3779-0AA2-8C0C-C744C0C80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F834F-6D09-489B-74CF-1A14BDB4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DBBE5-9717-CD0C-A23F-4E224450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0B979-5752-D724-2DBB-E743D2F4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511A-79D0-1ED2-7D58-FD1DE909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2C9E8-824B-B40C-D424-8D5E3F65B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3EC32-2B77-EF1A-EF93-E8B82C7EE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7F96D-06B8-0BB6-2635-EF33BAD80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4BD18-48C4-91EA-F92B-4A1D201A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AA2-1691-CD7A-420E-97AF1021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93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770FBF-5458-9658-1611-010CCB95B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F5B4D-82CB-9A9B-1D24-49086CE06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A3F96-6ABB-93FD-3316-7975A7797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BFBC7-8D91-4C3B-B780-3299AF878D57}" type="datetimeFigureOut">
              <a:rPr lang="en-IN" smtClean="0"/>
              <a:t>27-10-2022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E4827-B1F0-EA9B-5491-681668DEB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C2E09-E7F9-DB02-F2D7-E25E7DD23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36995-7501-4CB4-B511-8F54D12F1D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223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699B21-5A4D-AC80-5790-867CA9D93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535" y="105878"/>
            <a:ext cx="10068025" cy="675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7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BD8FD2-5A6D-6457-44AC-22D7EF215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048" y="154004"/>
            <a:ext cx="9201751" cy="6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CF7FF7-AD94-3A8C-E7BF-B7E7F271D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6" y="365760"/>
            <a:ext cx="11540689" cy="614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8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2022-10-27T12:08:23Z</dcterms:created>
  <dcterms:modified xsi:type="dcterms:W3CDTF">2022-10-27T12:10:11Z</dcterms:modified>
</cp:coreProperties>
</file>