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61829-9EED-DB79-95E9-195C3FC2B1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BEDEDD-C6E2-170D-42E2-87F09F6BE1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C10883-E261-FB2E-9C5F-346C1B928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C5542-4436-4FAF-A381-240BD958AB10}" type="datetimeFigureOut">
              <a:rPr lang="en-IN" smtClean="0"/>
              <a:t>21-10-2022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A4DC0F-C871-AC3D-E813-898F78E3F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B471C-921C-A21C-1E3C-48E5D8E02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09C74-7628-4C8A-B839-0575A52DC60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70161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D46A8-7FDE-1423-56B3-5D65D72E8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9C71E8-47DD-2A06-7E65-2F9A773C68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4A6B71-4E5F-4CFE-872B-9B5831BCB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C5542-4436-4FAF-A381-240BD958AB10}" type="datetimeFigureOut">
              <a:rPr lang="en-IN" smtClean="0"/>
              <a:t>21-10-2022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1842BA-CFC9-DFF3-C739-A8715140D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4CF312-7CF3-799D-056C-D5C303355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09C74-7628-4C8A-B839-0575A52DC60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76891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170DAD-A579-6384-C9A0-5B046C34A1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E13C96-3A47-E90A-C4D2-58872997DB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C0BCA8-0CAC-0B28-F927-21C21C89D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C5542-4436-4FAF-A381-240BD958AB10}" type="datetimeFigureOut">
              <a:rPr lang="en-IN" smtClean="0"/>
              <a:t>21-10-2022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861280-B543-572C-4CC4-494C70CF3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85CB6-3E8D-CEAD-1520-6164330BF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09C74-7628-4C8A-B839-0575A52DC60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2798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FB271-D0B2-FE44-C67A-69BDDBA1E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833276-85F8-9E84-ECB1-56613614AD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20A4FD-40C8-954F-8918-E42C7FEDF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C5542-4436-4FAF-A381-240BD958AB10}" type="datetimeFigureOut">
              <a:rPr lang="en-IN" smtClean="0"/>
              <a:t>21-10-2022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647863-FD3F-AF58-8EBA-EC95F5B2F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548504-341A-E7FB-1978-9DCD3ECD7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09C74-7628-4C8A-B839-0575A52DC60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44704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193CC-3156-C288-1AE3-50944CEBB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189E0B-3C5C-6ADB-7C74-176FEE4518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6C21D7-EC19-C9BD-EE68-65631607A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C5542-4436-4FAF-A381-240BD958AB10}" type="datetimeFigureOut">
              <a:rPr lang="en-IN" smtClean="0"/>
              <a:t>21-10-2022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E887F8-CA56-7406-6031-882084DB7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29EE0A-817F-6969-33CC-EA3099B85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09C74-7628-4C8A-B839-0575A52DC60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74750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68193-7A3F-2322-37FC-73F06E36A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81836E-06CC-D121-8959-54D091FEE8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C84DDF-C9D8-EB0B-60EA-9EAEE54C13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474100-716F-32FB-1481-60B3B1E44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C5542-4436-4FAF-A381-240BD958AB10}" type="datetimeFigureOut">
              <a:rPr lang="en-IN" smtClean="0"/>
              <a:t>21-10-2022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3689A8-4911-D721-1172-2794A1D91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5E0025-F4AB-8392-949F-B7B298010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09C74-7628-4C8A-B839-0575A52DC60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77781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C5778-13CD-33EF-7004-F50243F7E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7900DD-E57D-D720-5962-4A1C9C5D76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6E12F5-4885-69FD-151B-6F8CC9DFB0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8F5E6A-34DA-A6A9-D187-601A1B3FF1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76715B-2C85-9DB1-64AD-5F72D10F67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FD02F5-477B-ED96-3641-A37A0B26E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C5542-4436-4FAF-A381-240BD958AB10}" type="datetimeFigureOut">
              <a:rPr lang="en-IN" smtClean="0"/>
              <a:t>21-10-2022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14B2A8-BDE4-018F-5C06-80A286836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49E795-BF10-64BC-286D-B9AF3CA3E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09C74-7628-4C8A-B839-0575A52DC60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96011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CF91F-AE19-10C1-467C-40AAD5E65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425929-1F04-4184-C471-27C9EA25D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C5542-4436-4FAF-A381-240BD958AB10}" type="datetimeFigureOut">
              <a:rPr lang="en-IN" smtClean="0"/>
              <a:t>21-10-2022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B61095-F002-57E3-68A1-088C8E47F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313F61-8556-B604-7A82-B7E8BFBFB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09C74-7628-4C8A-B839-0575A52DC60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51093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2D9D2D-5ADC-16CE-9AA7-104CE0832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C5542-4436-4FAF-A381-240BD958AB10}" type="datetimeFigureOut">
              <a:rPr lang="en-IN" smtClean="0"/>
              <a:t>21-10-2022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5FBCF8-B285-A37B-E8D1-852DCEFBC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FAF214-BBC0-4D4A-3491-6A562FD47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09C74-7628-4C8A-B839-0575A52DC60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82873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25007-94DB-44B1-371E-0E0C735BB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979571-7E01-6475-CE19-C8B8D0EF0A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E4B699-A27C-9366-3D78-2F14B52E90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498B51-BA34-4E74-B407-2A9948928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C5542-4436-4FAF-A381-240BD958AB10}" type="datetimeFigureOut">
              <a:rPr lang="en-IN" smtClean="0"/>
              <a:t>21-10-2022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63A734-31B4-3840-5EAD-12DB925FA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52F975-D31D-6943-35E7-91B7C65E1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09C74-7628-4C8A-B839-0575A52DC60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70215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74299-EA56-2320-4F2E-2919BBA2F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87E1D9C-B5C5-9369-CADD-222A9917BE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9231EA-63F6-F62D-853C-7C7BEBF3AF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3387FB-797A-9BCD-3E63-87A38F6E1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C5542-4436-4FAF-A381-240BD958AB10}" type="datetimeFigureOut">
              <a:rPr lang="en-IN" smtClean="0"/>
              <a:t>21-10-2022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883198-797B-7AF3-8FCD-E9E1B900C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15A503-B576-5EEA-A0D9-7671FD12F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09C74-7628-4C8A-B839-0575A52DC60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53655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80BE83-1625-383F-3C71-4B398538E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71152A-A805-D648-4501-E05C72A5E8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61F223-354C-219C-BB99-CD6231F21F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C5542-4436-4FAF-A381-240BD958AB10}" type="datetimeFigureOut">
              <a:rPr lang="en-IN" smtClean="0"/>
              <a:t>21-10-2022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B3C377-B41C-8F1E-F54F-605BFE35A4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1F540D-F2B0-F6EC-6782-786134A4BF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09C74-7628-4C8A-B839-0575A52DC60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27888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AAA718-1860-52C2-7B62-6605CD3755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630" y="115503"/>
            <a:ext cx="11896826" cy="6612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332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AA647F-DE87-7618-9698-2961ED8FB4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132" y="105878"/>
            <a:ext cx="11848698" cy="658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855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8A5680-EE6E-EB24-3775-9201F39CC3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882" y="134754"/>
            <a:ext cx="11742821" cy="6574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3076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Pallabi Roy</dc:creator>
  <cp:lastModifiedBy>Pallabi Roy</cp:lastModifiedBy>
  <cp:revision>1</cp:revision>
  <dcterms:created xsi:type="dcterms:W3CDTF">2022-10-21T06:08:41Z</dcterms:created>
  <dcterms:modified xsi:type="dcterms:W3CDTF">2022-10-21T06:14:36Z</dcterms:modified>
</cp:coreProperties>
</file>