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610" y="4713144"/>
            <a:ext cx="8787079" cy="43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068" y="1072387"/>
            <a:ext cx="3240938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68" y="2596426"/>
            <a:ext cx="3240938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0" y="69849"/>
            <a:ext cx="3548507" cy="4565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411" y="1321130"/>
            <a:ext cx="7847177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4343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4343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610" y="4713144"/>
            <a:ext cx="8787079" cy="43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501" y="7301"/>
            <a:ext cx="3336989" cy="274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4343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610" y="4713144"/>
            <a:ext cx="8787079" cy="431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7713" y="635508"/>
            <a:ext cx="3068573" cy="1080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34343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5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7.png"/><Relationship Id="rId4" Type="http://schemas.openxmlformats.org/officeDocument/2006/relationships/image" Target="../media/image38.png"/><Relationship Id="rId9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10" Type="http://schemas.openxmlformats.org/officeDocument/2006/relationships/image" Target="../media/image7.png"/><Relationship Id="rId4" Type="http://schemas.openxmlformats.org/officeDocument/2006/relationships/image" Target="../media/image48.jpg"/><Relationship Id="rId9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6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9144000" cy="5145405"/>
            <a:chOff x="0" y="38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9144000" cy="4693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7891" y="77444"/>
            <a:ext cx="1743135" cy="4522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199" y="3018882"/>
            <a:ext cx="2021768" cy="121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86" y="7086"/>
            <a:ext cx="2671724" cy="1814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861" y="466886"/>
            <a:ext cx="2038985" cy="519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Make Sense</a:t>
            </a:r>
            <a:r>
              <a:rPr sz="1400" b="1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1400" b="1" spc="-15" dirty="0">
                <a:solidFill>
                  <a:srgbClr val="FFC000"/>
                </a:solidFill>
                <a:latin typeface="Gothic Uralic"/>
                <a:cs typeface="Gothic Uralic"/>
              </a:rPr>
              <a:t>Campaign</a:t>
            </a:r>
            <a:endParaRPr sz="1400">
              <a:latin typeface="Gothic Uralic"/>
              <a:cs typeface="Gothic Uralic"/>
            </a:endParaRPr>
          </a:p>
          <a:p>
            <a:pPr marL="3175" algn="ctr">
              <a:lnSpc>
                <a:spcPct val="100000"/>
              </a:lnSpc>
              <a:spcBef>
                <a:spcPts val="265"/>
              </a:spcBef>
            </a:pPr>
            <a:r>
              <a:rPr sz="1400" b="1" spc="-15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2238" y="995552"/>
            <a:ext cx="8883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Gothic Uralic"/>
                <a:cs typeface="Gothic Uralic"/>
              </a:rPr>
              <a:t>Me</a:t>
            </a:r>
            <a:r>
              <a:rPr sz="2200" b="1" spc="-15" dirty="0">
                <a:solidFill>
                  <a:srgbClr val="FFFFFF"/>
                </a:solidFill>
                <a:latin typeface="Gothic Uralic"/>
                <a:cs typeface="Gothic Uralic"/>
              </a:rPr>
              <a:t>r</a:t>
            </a:r>
            <a:r>
              <a:rPr sz="2200" b="1" dirty="0">
                <a:solidFill>
                  <a:srgbClr val="FFFFFF"/>
                </a:solidFill>
                <a:latin typeface="Gothic Uralic"/>
                <a:cs typeface="Gothic Uralic"/>
              </a:rPr>
              <a:t>ck</a:t>
            </a:r>
            <a:endParaRPr sz="22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975" y="3273583"/>
            <a:ext cx="883919" cy="61150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900" b="1" spc="-10" dirty="0">
                <a:latin typeface="Gothic Uralic"/>
                <a:cs typeface="Gothic Uralic"/>
              </a:rPr>
              <a:t>140</a:t>
            </a:r>
            <a:r>
              <a:rPr sz="1900" b="1" spc="-25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300" b="1" spc="-5" dirty="0">
                <a:latin typeface="Gothic Uralic"/>
                <a:cs typeface="Gothic Uralic"/>
              </a:rPr>
              <a:t>Pageviews</a:t>
            </a:r>
            <a:endParaRPr sz="1300">
              <a:latin typeface="Gothic Uralic"/>
              <a:cs typeface="Gothic Ur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31210" y="147612"/>
            <a:ext cx="4411980" cy="4996180"/>
            <a:chOff x="2831210" y="147612"/>
            <a:chExt cx="4411980" cy="4996180"/>
          </a:xfrm>
        </p:grpSpPr>
        <p:sp>
          <p:nvSpPr>
            <p:cNvPr id="9" name="object 9"/>
            <p:cNvSpPr/>
            <p:nvPr/>
          </p:nvSpPr>
          <p:spPr>
            <a:xfrm>
              <a:off x="2831210" y="147612"/>
              <a:ext cx="4411979" cy="4550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91558" y="4733784"/>
              <a:ext cx="1039279" cy="4097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9026" y="4748491"/>
              <a:ext cx="964704" cy="3472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212" y="2478605"/>
            <a:ext cx="2021768" cy="174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86" y="7086"/>
            <a:ext cx="2671724" cy="181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565" y="466886"/>
            <a:ext cx="2207895" cy="10547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Education </a:t>
            </a:r>
            <a:r>
              <a:rPr sz="1400" b="1" spc="-5" dirty="0">
                <a:solidFill>
                  <a:srgbClr val="FFC000"/>
                </a:solidFill>
                <a:latin typeface="Gothic Uralic"/>
                <a:cs typeface="Gothic Uralic"/>
              </a:rPr>
              <a:t>in</a:t>
            </a:r>
            <a:r>
              <a:rPr sz="1400" b="1" spc="50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the</a:t>
            </a:r>
            <a:endParaRPr sz="14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digital</a:t>
            </a:r>
            <a:r>
              <a:rPr sz="1400" b="1" spc="50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1400" b="1" spc="-15" dirty="0">
                <a:solidFill>
                  <a:srgbClr val="FFC000"/>
                </a:solidFill>
                <a:latin typeface="Gothic Uralic"/>
                <a:cs typeface="Gothic Uralic"/>
              </a:rPr>
              <a:t>age</a:t>
            </a:r>
            <a:endParaRPr sz="14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sz="1300" b="1" spc="-15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13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FFFFFF"/>
                </a:solidFill>
                <a:latin typeface="Gothic Uralic"/>
                <a:cs typeface="Gothic Uralic"/>
              </a:rPr>
              <a:t>Microsoft</a:t>
            </a:r>
            <a:r>
              <a:rPr sz="1800" b="1" spc="-3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othic Uralic"/>
                <a:cs typeface="Gothic Uralic"/>
              </a:rPr>
              <a:t>Education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8175" y="3045098"/>
            <a:ext cx="939165" cy="629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b="1" spc="-10" dirty="0">
                <a:latin typeface="Gothic Uralic"/>
                <a:cs typeface="Gothic Uralic"/>
              </a:rPr>
              <a:t>206</a:t>
            </a:r>
            <a:r>
              <a:rPr sz="1900" b="1" spc="-20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15" dirty="0">
                <a:latin typeface="Gothic Uralic"/>
                <a:cs typeface="Gothic Uralic"/>
              </a:rPr>
              <a:t>Pageviews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2210" y="152349"/>
            <a:ext cx="4857369" cy="450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8" name="object 8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412" y="2478605"/>
            <a:ext cx="2021768" cy="174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86" y="7086"/>
            <a:ext cx="2671724" cy="181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0252" y="501523"/>
            <a:ext cx="1568450" cy="1019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The Digital</a:t>
            </a:r>
            <a:r>
              <a:rPr sz="1400" b="1" spc="15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Gothic Uralic"/>
                <a:cs typeface="Gothic Uralic"/>
              </a:rPr>
              <a:t>Dossier</a:t>
            </a:r>
            <a:endParaRPr sz="14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Gothic Uralic"/>
              <a:cs typeface="Gothic Uralic"/>
            </a:endParaRPr>
          </a:p>
          <a:p>
            <a:pPr marL="5080" algn="ctr">
              <a:lnSpc>
                <a:spcPct val="100000"/>
              </a:lnSpc>
            </a:pPr>
            <a:r>
              <a:rPr sz="1300" b="1" spc="-15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1300">
              <a:latin typeface="Gothic Uralic"/>
              <a:cs typeface="Gothic Uralic"/>
            </a:endParaRPr>
          </a:p>
          <a:p>
            <a:pPr marL="4445" algn="ctr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FFFFFF"/>
                </a:solidFill>
                <a:latin typeface="Gothic Uralic"/>
                <a:cs typeface="Gothic Uralic"/>
              </a:rPr>
              <a:t>ACCENTURE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5375" y="3045098"/>
            <a:ext cx="941069" cy="629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b="1" spc="-10" dirty="0">
                <a:latin typeface="Gothic Uralic"/>
                <a:cs typeface="Gothic Uralic"/>
              </a:rPr>
              <a:t>336</a:t>
            </a:r>
            <a:r>
              <a:rPr sz="1900" b="1" spc="-15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15" dirty="0">
                <a:latin typeface="Gothic Uralic"/>
                <a:cs typeface="Gothic Uralic"/>
              </a:rPr>
              <a:t>Pageviews</a:t>
            </a:r>
            <a:endParaRPr sz="1400">
              <a:latin typeface="Gothic Uralic"/>
              <a:cs typeface="Gothic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15258" y="136182"/>
            <a:ext cx="3813810" cy="5007610"/>
            <a:chOff x="3715258" y="136182"/>
            <a:chExt cx="3813810" cy="5007610"/>
          </a:xfrm>
        </p:grpSpPr>
        <p:sp>
          <p:nvSpPr>
            <p:cNvPr id="7" name="object 7"/>
            <p:cNvSpPr/>
            <p:nvPr/>
          </p:nvSpPr>
          <p:spPr>
            <a:xfrm>
              <a:off x="3715258" y="136182"/>
              <a:ext cx="3813555" cy="4638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9144000" cy="5145405"/>
            <a:chOff x="0" y="38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9144000" cy="4693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246" y="3215576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049" y="3215576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827" y="2092743"/>
            <a:ext cx="790054" cy="853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8694" y="570826"/>
            <a:ext cx="3414014" cy="4014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3583051"/>
            <a:ext cx="93916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</a:pPr>
            <a:r>
              <a:rPr sz="1900" b="1" spc="-10" dirty="0">
                <a:latin typeface="Gothic Uralic"/>
                <a:cs typeface="Gothic Uralic"/>
              </a:rPr>
              <a:t>63 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Gothic Uralic"/>
                <a:cs typeface="Gothic Uralic"/>
              </a:rPr>
              <a:t>Pageviews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37809" y="570826"/>
            <a:ext cx="3300729" cy="40144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80864" y="3583051"/>
            <a:ext cx="93916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</a:pPr>
            <a:r>
              <a:rPr sz="1900" b="1" spc="-10" dirty="0">
                <a:latin typeface="Gothic Uralic"/>
                <a:cs typeface="Gothic Uralic"/>
              </a:rPr>
              <a:t>57 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Gothic Uralic"/>
                <a:cs typeface="Gothic Uralic"/>
              </a:rPr>
              <a:t>Pageviews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6786" y="1992680"/>
            <a:ext cx="734898" cy="687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1" name="object 11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7846" y="3215576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049" y="3215576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3583051"/>
            <a:ext cx="86296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</a:pPr>
            <a:r>
              <a:rPr sz="1900" b="1" spc="-10" dirty="0">
                <a:latin typeface="Gothic Uralic"/>
                <a:cs typeface="Gothic Uralic"/>
              </a:rPr>
              <a:t>63</a:t>
            </a:r>
            <a:r>
              <a:rPr sz="1900" b="1" spc="-15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Gothic Uralic"/>
                <a:cs typeface="Gothic Uralic"/>
              </a:rPr>
              <a:t>Pageview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47" y="3884247"/>
            <a:ext cx="7810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5" dirty="0">
                <a:latin typeface="Gothic Uralic"/>
                <a:cs typeface="Gothic Uralic"/>
              </a:rPr>
              <a:t>s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4664" y="3583051"/>
            <a:ext cx="93916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</a:pPr>
            <a:r>
              <a:rPr sz="1900" b="1" spc="-10" dirty="0">
                <a:latin typeface="Gothic Uralic"/>
                <a:cs typeface="Gothic Uralic"/>
              </a:rPr>
              <a:t>52 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Gothic Uralic"/>
                <a:cs typeface="Gothic Uralic"/>
              </a:rPr>
              <a:t>Pageviews</a:t>
            </a:r>
            <a:endParaRPr sz="1400">
              <a:latin typeface="Gothic Uralic"/>
              <a:cs typeface="Gothic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725" y="360972"/>
            <a:ext cx="4314190" cy="4201160"/>
            <a:chOff x="57725" y="360972"/>
            <a:chExt cx="4314190" cy="4201160"/>
          </a:xfrm>
        </p:grpSpPr>
        <p:sp>
          <p:nvSpPr>
            <p:cNvPr id="8" name="object 8"/>
            <p:cNvSpPr/>
            <p:nvPr/>
          </p:nvSpPr>
          <p:spPr>
            <a:xfrm>
              <a:off x="1113802" y="360972"/>
              <a:ext cx="3257550" cy="42010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25" y="2337688"/>
              <a:ext cx="1104900" cy="342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71922" y="356133"/>
            <a:ext cx="4123690" cy="4184015"/>
            <a:chOff x="4971922" y="356133"/>
            <a:chExt cx="4123690" cy="4184015"/>
          </a:xfrm>
        </p:grpSpPr>
        <p:sp>
          <p:nvSpPr>
            <p:cNvPr id="11" name="object 11"/>
            <p:cNvSpPr/>
            <p:nvPr/>
          </p:nvSpPr>
          <p:spPr>
            <a:xfrm>
              <a:off x="5837935" y="356133"/>
              <a:ext cx="3257550" cy="4184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71922" y="1955685"/>
              <a:ext cx="835850" cy="724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4" name="object 1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646" y="2072513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9020" y="2439416"/>
            <a:ext cx="81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Gothic Uralic"/>
                <a:cs typeface="Gothic Uralic"/>
              </a:rPr>
              <a:t>55</a:t>
            </a:r>
            <a:r>
              <a:rPr sz="1200" b="1" spc="-15" dirty="0">
                <a:latin typeface="Gothic Uralic"/>
                <a:cs typeface="Gothic Uralic"/>
              </a:rPr>
              <a:t> </a:t>
            </a:r>
            <a:r>
              <a:rPr sz="1200" b="1" spc="-5" dirty="0">
                <a:latin typeface="Gothic Uralic"/>
                <a:cs typeface="Gothic Uralic"/>
              </a:rPr>
              <a:t>K+</a:t>
            </a:r>
            <a:endParaRPr sz="12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Gothic Uralic"/>
                <a:cs typeface="Gothic Uralic"/>
              </a:rPr>
              <a:t>Pageviews</a:t>
            </a:r>
            <a:endParaRPr sz="12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7647" y="2072513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0954" y="2439416"/>
            <a:ext cx="81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Gothic Uralic"/>
                <a:cs typeface="Gothic Uralic"/>
              </a:rPr>
              <a:t>45</a:t>
            </a:r>
            <a:r>
              <a:rPr sz="1200" b="1" spc="-15" dirty="0">
                <a:latin typeface="Gothic Uralic"/>
                <a:cs typeface="Gothic Uralic"/>
              </a:rPr>
              <a:t> </a:t>
            </a:r>
            <a:r>
              <a:rPr sz="1200" b="1" spc="-5" dirty="0">
                <a:latin typeface="Gothic Uralic"/>
                <a:cs typeface="Gothic Uralic"/>
              </a:rPr>
              <a:t>K+</a:t>
            </a:r>
            <a:endParaRPr sz="12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Gothic Uralic"/>
                <a:cs typeface="Gothic Uralic"/>
              </a:rPr>
              <a:t>Pageviews</a:t>
            </a:r>
            <a:endParaRPr sz="1200">
              <a:latin typeface="Gothic Uralic"/>
              <a:cs typeface="Gothic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49" y="2072513"/>
            <a:ext cx="23622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939" y="2439416"/>
            <a:ext cx="81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Gothic Uralic"/>
                <a:cs typeface="Gothic Uralic"/>
              </a:rPr>
              <a:t>43</a:t>
            </a:r>
            <a:r>
              <a:rPr sz="1200" b="1" spc="-15" dirty="0">
                <a:latin typeface="Gothic Uralic"/>
                <a:cs typeface="Gothic Uralic"/>
              </a:rPr>
              <a:t> </a:t>
            </a:r>
            <a:r>
              <a:rPr sz="1200" b="1" spc="-5" dirty="0">
                <a:latin typeface="Gothic Uralic"/>
                <a:cs typeface="Gothic Uralic"/>
              </a:rPr>
              <a:t>K+</a:t>
            </a:r>
            <a:endParaRPr sz="12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Gothic Uralic"/>
                <a:cs typeface="Gothic Uralic"/>
              </a:rPr>
              <a:t>Pageviews</a:t>
            </a:r>
            <a:endParaRPr sz="120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1377" y="885863"/>
            <a:ext cx="1945386" cy="373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889247" y="514349"/>
            <a:ext cx="2112010" cy="3983354"/>
            <a:chOff x="3889247" y="514349"/>
            <a:chExt cx="2112010" cy="3983354"/>
          </a:xfrm>
        </p:grpSpPr>
        <p:sp>
          <p:nvSpPr>
            <p:cNvPr id="10" name="object 10"/>
            <p:cNvSpPr/>
            <p:nvPr/>
          </p:nvSpPr>
          <p:spPr>
            <a:xfrm>
              <a:off x="3889247" y="835037"/>
              <a:ext cx="2111629" cy="36625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0673" y="514349"/>
              <a:ext cx="628650" cy="2952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966839" y="885786"/>
            <a:ext cx="2111629" cy="3575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8769" y="609599"/>
            <a:ext cx="771525" cy="200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0169" y="514349"/>
            <a:ext cx="436486" cy="295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6" name="object 16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693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411" y="1321130"/>
            <a:ext cx="2012314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Gothic Uralic"/>
                <a:cs typeface="Gothic Uralic"/>
              </a:rPr>
              <a:t>Video</a:t>
            </a:r>
            <a:r>
              <a:rPr sz="2500" b="1" spc="-85" dirty="0">
                <a:latin typeface="Gothic Uralic"/>
                <a:cs typeface="Gothic Uralic"/>
              </a:rPr>
              <a:t> </a:t>
            </a:r>
            <a:r>
              <a:rPr sz="2500" b="1" spc="-5" dirty="0">
                <a:latin typeface="Gothic Uralic"/>
                <a:cs typeface="Gothic Uralic"/>
              </a:rPr>
              <a:t>Views:  37</a:t>
            </a:r>
            <a:r>
              <a:rPr sz="2500" b="1" spc="-25" dirty="0">
                <a:latin typeface="Gothic Uralic"/>
                <a:cs typeface="Gothic Uralic"/>
              </a:rPr>
              <a:t> </a:t>
            </a:r>
            <a:r>
              <a:rPr sz="2500" b="1" spc="-5" dirty="0">
                <a:latin typeface="Gothic Uralic"/>
                <a:cs typeface="Gothic Uralic"/>
              </a:rPr>
              <a:t>Million+</a:t>
            </a:r>
            <a:endParaRPr sz="25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339" y="2846069"/>
            <a:ext cx="16446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Gothic Uralic"/>
                <a:cs typeface="Gothic Uralic"/>
              </a:rPr>
              <a:t>Reach:  50</a:t>
            </a:r>
            <a:r>
              <a:rPr sz="2500" b="1" spc="-75" dirty="0">
                <a:latin typeface="Gothic Uralic"/>
                <a:cs typeface="Gothic Uralic"/>
              </a:rPr>
              <a:t> </a:t>
            </a:r>
            <a:r>
              <a:rPr sz="2500" b="1" spc="-5" dirty="0">
                <a:latin typeface="Gothic Uralic"/>
                <a:cs typeface="Gothic Uralic"/>
              </a:rPr>
              <a:t>Million+</a:t>
            </a:r>
            <a:endParaRPr sz="25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444085"/>
            <a:ext cx="15443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Gothic Uralic"/>
                <a:cs typeface="Gothic Uralic"/>
              </a:rPr>
              <a:t>Numbers </a:t>
            </a:r>
            <a:r>
              <a:rPr sz="700" b="1" spc="-5" dirty="0">
                <a:latin typeface="Gothic Uralic"/>
                <a:cs typeface="Gothic Uralic"/>
              </a:rPr>
              <a:t>include Teasers +</a:t>
            </a:r>
            <a:r>
              <a:rPr sz="700" b="1" spc="85" dirty="0">
                <a:latin typeface="Gothic Uralic"/>
                <a:cs typeface="Gothic Uralic"/>
              </a:rPr>
              <a:t> </a:t>
            </a:r>
            <a:r>
              <a:rPr sz="700" b="1" spc="-5" dirty="0">
                <a:latin typeface="Gothic Uralic"/>
                <a:cs typeface="Gothic Uralic"/>
              </a:rPr>
              <a:t>Reveals</a:t>
            </a:r>
            <a:endParaRPr sz="7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latin typeface="Gothic Uralic"/>
                <a:cs typeface="Gothic Uralic"/>
              </a:rPr>
              <a:t>YouTube </a:t>
            </a:r>
            <a:r>
              <a:rPr sz="700" b="1" spc="-5" dirty="0">
                <a:latin typeface="Gothic Uralic"/>
                <a:cs typeface="Gothic Uralic"/>
              </a:rPr>
              <a:t>+ facebook</a:t>
            </a:r>
            <a:r>
              <a:rPr sz="700" b="1" spc="55" dirty="0">
                <a:latin typeface="Gothic Uralic"/>
                <a:cs typeface="Gothic Uralic"/>
              </a:rPr>
              <a:t> </a:t>
            </a:r>
            <a:r>
              <a:rPr sz="700" b="1" spc="-5" dirty="0">
                <a:latin typeface="Gothic Uralic"/>
                <a:cs typeface="Gothic Uralic"/>
              </a:rPr>
              <a:t>Platforms</a:t>
            </a:r>
            <a:endParaRPr sz="700">
              <a:latin typeface="Gothic Uralic"/>
              <a:cs typeface="Gothic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6097" y="683280"/>
            <a:ext cx="1499635" cy="24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7" name="object 7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9144000" cy="5145405"/>
            <a:chOff x="0" y="38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9144000" cy="4693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9144000" cy="5145405"/>
            <a:chOff x="0" y="38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9144000" cy="4693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96375" cy="5145405"/>
            <a:chOff x="0" y="0"/>
            <a:chExt cx="9096375" cy="51454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22705" cy="4838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7350" y="76161"/>
              <a:ext cx="3540379" cy="46457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646" y="127652"/>
              <a:ext cx="917444" cy="4478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6660" y="152387"/>
              <a:ext cx="3194939" cy="45053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343" y="290474"/>
              <a:ext cx="788200" cy="3587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2198" y="171119"/>
              <a:ext cx="865327" cy="4459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5542" y="3080334"/>
              <a:ext cx="1449577" cy="833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6543" y="3080334"/>
              <a:ext cx="1449577" cy="833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87826" y="3240241"/>
            <a:ext cx="861694" cy="5683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900" b="1" spc="-10" dirty="0">
                <a:latin typeface="Gothic Uralic"/>
                <a:cs typeface="Gothic Uralic"/>
              </a:rPr>
              <a:t>50.2</a:t>
            </a:r>
            <a:r>
              <a:rPr sz="1900" b="1" spc="-40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00" b="1" spc="-5" dirty="0">
                <a:latin typeface="Gothic Uralic"/>
                <a:cs typeface="Gothic Uralic"/>
              </a:rPr>
              <a:t>Pageviews</a:t>
            </a:r>
            <a:endParaRPr sz="900">
              <a:latin typeface="Gothic Uralic"/>
              <a:cs typeface="Gothic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6295" y="3240241"/>
            <a:ext cx="658495" cy="5683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900" b="1" spc="-5" dirty="0">
                <a:latin typeface="Gothic Uralic"/>
                <a:cs typeface="Gothic Uralic"/>
              </a:rPr>
              <a:t>53</a:t>
            </a:r>
            <a:r>
              <a:rPr sz="1900" b="1" spc="-70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00" b="1" spc="-5" dirty="0">
                <a:latin typeface="Gothic Uralic"/>
                <a:cs typeface="Gothic Uralic"/>
              </a:rPr>
              <a:t>Pageviews</a:t>
            </a:r>
            <a:endParaRPr sz="900">
              <a:latin typeface="Gothic Uralic"/>
              <a:cs typeface="Gothic Ural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4" name="object 1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6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2425"/>
            <a:ext cx="3816350" cy="4393565"/>
            <a:chOff x="152400" y="152425"/>
            <a:chExt cx="3816350" cy="4393565"/>
          </a:xfrm>
        </p:grpSpPr>
        <p:sp>
          <p:nvSpPr>
            <p:cNvPr id="3" name="object 3"/>
            <p:cNvSpPr/>
            <p:nvPr/>
          </p:nvSpPr>
          <p:spPr>
            <a:xfrm>
              <a:off x="152400" y="152425"/>
              <a:ext cx="3816350" cy="4393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3356" y="3490950"/>
              <a:ext cx="1356233" cy="780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229485" y="203373"/>
            <a:ext cx="2674112" cy="445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5100" y="524636"/>
            <a:ext cx="923925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9801" y="152399"/>
            <a:ext cx="1162050" cy="733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3983" y="3490950"/>
            <a:ext cx="1356233" cy="780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2452" y="3534212"/>
            <a:ext cx="694055" cy="5753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900" b="1" spc="-10" dirty="0">
                <a:latin typeface="Gothic Uralic"/>
                <a:cs typeface="Gothic Uralic"/>
              </a:rPr>
              <a:t>76</a:t>
            </a:r>
            <a:r>
              <a:rPr sz="1900" b="1" spc="-40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10" dirty="0">
                <a:latin typeface="Gothic Uralic"/>
                <a:cs typeface="Gothic Uralic"/>
              </a:rPr>
              <a:t>P</a:t>
            </a:r>
            <a:r>
              <a:rPr sz="1000" b="1" spc="-15" dirty="0">
                <a:latin typeface="Gothic Uralic"/>
                <a:cs typeface="Gothic Uralic"/>
              </a:rPr>
              <a:t>a</a:t>
            </a:r>
            <a:r>
              <a:rPr sz="1000" b="1" spc="10" dirty="0">
                <a:latin typeface="Gothic Uralic"/>
                <a:cs typeface="Gothic Uralic"/>
              </a:rPr>
              <a:t>g</a:t>
            </a:r>
            <a:r>
              <a:rPr sz="1000" b="1" dirty="0">
                <a:latin typeface="Gothic Uralic"/>
                <a:cs typeface="Gothic Uralic"/>
              </a:rPr>
              <a:t>e</a:t>
            </a:r>
            <a:r>
              <a:rPr sz="1000" b="1" spc="10" dirty="0">
                <a:latin typeface="Gothic Uralic"/>
                <a:cs typeface="Gothic Uralic"/>
              </a:rPr>
              <a:t>v</a:t>
            </a:r>
            <a:r>
              <a:rPr sz="1000" b="1" dirty="0">
                <a:latin typeface="Gothic Uralic"/>
                <a:cs typeface="Gothic Uralic"/>
              </a:rPr>
              <a:t>ie</a:t>
            </a:r>
            <a:r>
              <a:rPr sz="1000" b="1" spc="10" dirty="0">
                <a:latin typeface="Gothic Uralic"/>
                <a:cs typeface="Gothic Uralic"/>
              </a:rPr>
              <a:t>w</a:t>
            </a:r>
            <a:r>
              <a:rPr sz="1000" b="1" dirty="0">
                <a:latin typeface="Gothic Uralic"/>
                <a:cs typeface="Gothic Uralic"/>
              </a:rPr>
              <a:t>s</a:t>
            </a:r>
            <a:endParaRPr sz="100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721" y="3534212"/>
            <a:ext cx="694055" cy="5753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900" b="1" spc="-10" dirty="0">
                <a:latin typeface="Gothic Uralic"/>
                <a:cs typeface="Gothic Uralic"/>
              </a:rPr>
              <a:t>57</a:t>
            </a:r>
            <a:r>
              <a:rPr sz="1900" b="1" spc="-40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10" dirty="0">
                <a:latin typeface="Gothic Uralic"/>
                <a:cs typeface="Gothic Uralic"/>
              </a:rPr>
              <a:t>P</a:t>
            </a:r>
            <a:r>
              <a:rPr sz="1000" b="1" spc="-15" dirty="0">
                <a:latin typeface="Gothic Uralic"/>
                <a:cs typeface="Gothic Uralic"/>
              </a:rPr>
              <a:t>a</a:t>
            </a:r>
            <a:r>
              <a:rPr sz="1000" b="1" spc="10" dirty="0">
                <a:latin typeface="Gothic Uralic"/>
                <a:cs typeface="Gothic Uralic"/>
              </a:rPr>
              <a:t>g</a:t>
            </a:r>
            <a:r>
              <a:rPr sz="1000" b="1" dirty="0">
                <a:latin typeface="Gothic Uralic"/>
                <a:cs typeface="Gothic Uralic"/>
              </a:rPr>
              <a:t>e</a:t>
            </a:r>
            <a:r>
              <a:rPr sz="1000" b="1" spc="10" dirty="0">
                <a:latin typeface="Gothic Uralic"/>
                <a:cs typeface="Gothic Uralic"/>
              </a:rPr>
              <a:t>v</a:t>
            </a:r>
            <a:r>
              <a:rPr sz="1000" b="1" dirty="0">
                <a:latin typeface="Gothic Uralic"/>
                <a:cs typeface="Gothic Uralic"/>
              </a:rPr>
              <a:t>ie</a:t>
            </a:r>
            <a:r>
              <a:rPr sz="1000" b="1" spc="10" dirty="0">
                <a:latin typeface="Gothic Uralic"/>
                <a:cs typeface="Gothic Uralic"/>
              </a:rPr>
              <a:t>w</a:t>
            </a:r>
            <a:r>
              <a:rPr sz="1000" b="1" dirty="0">
                <a:latin typeface="Gothic Uralic"/>
                <a:cs typeface="Gothic Uralic"/>
              </a:rPr>
              <a:t>s</a:t>
            </a:r>
            <a:endParaRPr sz="1000">
              <a:latin typeface="Gothic Uralic"/>
              <a:cs typeface="Gothic Ur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2" name="object 12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50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0609" y="0"/>
            <a:ext cx="3542665" cy="4253230"/>
          </a:xfrm>
          <a:custGeom>
            <a:avLst/>
            <a:gdLst/>
            <a:ahLst/>
            <a:cxnLst/>
            <a:rect l="l" t="t" r="r" b="b"/>
            <a:pathLst>
              <a:path w="3542665" h="4253230">
                <a:moveTo>
                  <a:pt x="0" y="4252925"/>
                </a:moveTo>
                <a:lnTo>
                  <a:pt x="3542665" y="4252925"/>
                </a:lnTo>
                <a:lnTo>
                  <a:pt x="3542665" y="0"/>
                </a:lnTo>
              </a:path>
              <a:path w="3542665" h="4253230">
                <a:moveTo>
                  <a:pt x="0" y="0"/>
                </a:moveTo>
                <a:lnTo>
                  <a:pt x="0" y="4252925"/>
                </a:lnTo>
              </a:path>
            </a:pathLst>
          </a:custGeom>
          <a:ln w="9525">
            <a:solidFill>
              <a:srgbClr val="159FD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7713" y="635508"/>
            <a:ext cx="2139315" cy="10807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000" b="1" spc="-5" dirty="0">
                <a:solidFill>
                  <a:srgbClr val="1880C1"/>
                </a:solidFill>
                <a:latin typeface="Gothic Uralic"/>
                <a:cs typeface="Gothic Uralic"/>
              </a:rPr>
              <a:t>130+</a:t>
            </a:r>
            <a:r>
              <a:rPr sz="3000" b="1" spc="-310" dirty="0">
                <a:solidFill>
                  <a:srgbClr val="1880C1"/>
                </a:solidFill>
                <a:latin typeface="Gothic Uralic"/>
                <a:cs typeface="Gothic Uralic"/>
              </a:rPr>
              <a:t> </a:t>
            </a:r>
            <a:r>
              <a:rPr spc="-20" dirty="0"/>
              <a:t>PODCASTS</a:t>
            </a:r>
            <a:endParaRPr sz="3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000" b="1" spc="-5" dirty="0">
                <a:solidFill>
                  <a:srgbClr val="1880C1"/>
                </a:solidFill>
                <a:latin typeface="Gothic Uralic"/>
                <a:cs typeface="Gothic Uralic"/>
              </a:rPr>
              <a:t>40+</a:t>
            </a:r>
            <a:r>
              <a:rPr sz="3000" b="1" spc="-250" dirty="0">
                <a:solidFill>
                  <a:srgbClr val="1880C1"/>
                </a:solidFill>
                <a:latin typeface="Gothic Uralic"/>
                <a:cs typeface="Gothic Uralic"/>
              </a:rPr>
              <a:t> </a:t>
            </a:r>
            <a:r>
              <a:rPr spc="-10" dirty="0"/>
              <a:t>GENRES</a:t>
            </a:r>
            <a:endParaRPr sz="30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7713" y="1757883"/>
            <a:ext cx="21209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1880C1"/>
                </a:solidFill>
                <a:latin typeface="Gothic Uralic"/>
                <a:cs typeface="Gothic Uralic"/>
              </a:rPr>
              <a:t>10mn+</a:t>
            </a:r>
            <a:r>
              <a:rPr sz="3000" b="1" spc="-254" dirty="0">
                <a:solidFill>
                  <a:srgbClr val="1880C1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434343"/>
                </a:solidFill>
                <a:latin typeface="URW Gothic"/>
                <a:cs typeface="URW Gothic"/>
              </a:rPr>
              <a:t>LISTENS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698" y="233159"/>
            <a:ext cx="1991360" cy="67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4527" y="2702509"/>
            <a:ext cx="123126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6FC0"/>
                </a:solidFill>
                <a:latin typeface="Gothic Uralic"/>
                <a:cs typeface="Gothic Uralic"/>
              </a:rPr>
              <a:t>Our</a:t>
            </a:r>
            <a:r>
              <a:rPr sz="1400" b="1" spc="-70" dirty="0">
                <a:solidFill>
                  <a:srgbClr val="006FC0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Gothic Uralic"/>
                <a:cs typeface="Gothic Uralic"/>
              </a:rPr>
              <a:t>Audience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9951" y="714534"/>
            <a:ext cx="3436620" cy="792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80"/>
              </a:spcBef>
            </a:pPr>
            <a:r>
              <a:rPr sz="1300" b="1" spc="-10" dirty="0">
                <a:solidFill>
                  <a:srgbClr val="006FC0"/>
                </a:solidFill>
                <a:latin typeface="Gothic Uralic"/>
                <a:cs typeface="Gothic Uralic"/>
              </a:rPr>
              <a:t>Our</a:t>
            </a:r>
            <a:r>
              <a:rPr sz="1300" b="1" spc="5" dirty="0">
                <a:solidFill>
                  <a:srgbClr val="006FC0"/>
                </a:solidFill>
                <a:latin typeface="Gothic Uralic"/>
                <a:cs typeface="Gothic Uralic"/>
              </a:rPr>
              <a:t> </a:t>
            </a:r>
            <a:r>
              <a:rPr sz="1300" b="1" spc="-10" dirty="0">
                <a:solidFill>
                  <a:srgbClr val="006FC0"/>
                </a:solidFill>
                <a:latin typeface="Gothic Uralic"/>
                <a:cs typeface="Gothic Uralic"/>
              </a:rPr>
              <a:t>Partners</a:t>
            </a:r>
            <a:endParaRPr sz="1300">
              <a:latin typeface="Gothic Uralic"/>
              <a:cs typeface="Gothic Uralic"/>
            </a:endParaRPr>
          </a:p>
          <a:p>
            <a:pPr marL="12065" marR="5080" indent="635" algn="ctr">
              <a:lnSpc>
                <a:spcPct val="115100"/>
              </a:lnSpc>
              <a:spcBef>
                <a:spcPts val="50"/>
              </a:spcBef>
            </a:pPr>
            <a:r>
              <a:rPr sz="1000" spc="-5" dirty="0">
                <a:latin typeface="URW Gothic"/>
                <a:cs typeface="URW Gothic"/>
              </a:rPr>
              <a:t>25+ </a:t>
            </a:r>
            <a:r>
              <a:rPr sz="1000" dirty="0">
                <a:latin typeface="URW Gothic"/>
                <a:cs typeface="URW Gothic"/>
              </a:rPr>
              <a:t>distribution </a:t>
            </a:r>
            <a:r>
              <a:rPr sz="1000" spc="5" dirty="0">
                <a:latin typeface="URW Gothic"/>
                <a:cs typeface="URW Gothic"/>
              </a:rPr>
              <a:t>platforms including </a:t>
            </a:r>
            <a:r>
              <a:rPr sz="1000" spc="10" dirty="0">
                <a:latin typeface="URW Gothic"/>
                <a:cs typeface="URW Gothic"/>
              </a:rPr>
              <a:t>Gaana, </a:t>
            </a:r>
            <a:r>
              <a:rPr sz="1000" spc="5" dirty="0">
                <a:latin typeface="URW Gothic"/>
                <a:cs typeface="URW Gothic"/>
              </a:rPr>
              <a:t>Saavn,  </a:t>
            </a:r>
            <a:r>
              <a:rPr sz="1000" spc="-10" dirty="0">
                <a:latin typeface="URW Gothic"/>
                <a:cs typeface="URW Gothic"/>
              </a:rPr>
              <a:t>Aawaz, </a:t>
            </a:r>
            <a:r>
              <a:rPr sz="1000" dirty="0">
                <a:latin typeface="URW Gothic"/>
                <a:cs typeface="URW Gothic"/>
              </a:rPr>
              <a:t>Saregama, Juggernaut </a:t>
            </a:r>
            <a:r>
              <a:rPr sz="1000" spc="5" dirty="0">
                <a:latin typeface="URW Gothic"/>
                <a:cs typeface="URW Gothic"/>
              </a:rPr>
              <a:t>Spotify, </a:t>
            </a:r>
            <a:r>
              <a:rPr sz="1000" spc="-5" dirty="0">
                <a:latin typeface="URW Gothic"/>
                <a:cs typeface="URW Gothic"/>
              </a:rPr>
              <a:t>Amazon,</a:t>
            </a:r>
            <a:r>
              <a:rPr sz="1000" spc="-125" dirty="0">
                <a:latin typeface="URW Gothic"/>
                <a:cs typeface="URW Gothic"/>
              </a:rPr>
              <a:t> </a:t>
            </a:r>
            <a:r>
              <a:rPr sz="1000" spc="-5" dirty="0">
                <a:latin typeface="URW Gothic"/>
                <a:cs typeface="URW Gothic"/>
              </a:rPr>
              <a:t>OEMs,  </a:t>
            </a:r>
            <a:r>
              <a:rPr sz="1000" spc="-20" dirty="0">
                <a:latin typeface="URW Gothic"/>
                <a:cs typeface="URW Gothic"/>
              </a:rPr>
              <a:t>VAS</a:t>
            </a:r>
            <a:r>
              <a:rPr sz="1000" spc="30" dirty="0">
                <a:latin typeface="URW Gothic"/>
                <a:cs typeface="URW Gothic"/>
              </a:rPr>
              <a:t> </a:t>
            </a:r>
            <a:r>
              <a:rPr sz="1000" spc="-5" dirty="0">
                <a:latin typeface="URW Gothic"/>
                <a:cs typeface="URW Gothic"/>
              </a:rPr>
              <a:t>etc.</a:t>
            </a:r>
            <a:endParaRPr sz="1000">
              <a:latin typeface="URW Gothic"/>
              <a:cs typeface="URW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8403" y="1639604"/>
            <a:ext cx="2297928" cy="25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0949" y="3061919"/>
            <a:ext cx="1213485" cy="1521460"/>
          </a:xfrm>
          <a:prstGeom prst="rect">
            <a:avLst/>
          </a:prstGeom>
          <a:solidFill>
            <a:srgbClr val="EDEDED"/>
          </a:solidFill>
          <a:ln w="9525">
            <a:solidFill>
              <a:srgbClr val="58585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9554" marR="224790" indent="-18415">
              <a:lnSpc>
                <a:spcPct val="141100"/>
              </a:lnSpc>
            </a:pPr>
            <a:r>
              <a:rPr sz="1400" b="1" spc="-20" dirty="0">
                <a:solidFill>
                  <a:srgbClr val="006FC0"/>
                </a:solidFill>
                <a:latin typeface="Gothic Uralic"/>
                <a:cs typeface="Gothic Uralic"/>
              </a:rPr>
              <a:t>60% </a:t>
            </a:r>
            <a:r>
              <a:rPr sz="1000" spc="5" dirty="0">
                <a:latin typeface="URW Gothic"/>
                <a:cs typeface="URW Gothic"/>
              </a:rPr>
              <a:t>of</a:t>
            </a:r>
            <a:r>
              <a:rPr sz="1000" spc="-155" dirty="0">
                <a:latin typeface="URW Gothic"/>
                <a:cs typeface="URW Gothic"/>
              </a:rPr>
              <a:t> </a:t>
            </a:r>
            <a:r>
              <a:rPr sz="1000" spc="10" dirty="0">
                <a:latin typeface="URW Gothic"/>
                <a:cs typeface="URW Gothic"/>
              </a:rPr>
              <a:t>our  </a:t>
            </a:r>
            <a:r>
              <a:rPr sz="1000" spc="5" dirty="0">
                <a:latin typeface="URW Gothic"/>
                <a:cs typeface="URW Gothic"/>
              </a:rPr>
              <a:t>audience</a:t>
            </a:r>
            <a:r>
              <a:rPr sz="1000" spc="-114" dirty="0">
                <a:latin typeface="URW Gothic"/>
                <a:cs typeface="URW Gothic"/>
              </a:rPr>
              <a:t> </a:t>
            </a:r>
            <a:r>
              <a:rPr sz="1000" spc="5" dirty="0">
                <a:latin typeface="URW Gothic"/>
                <a:cs typeface="URW Gothic"/>
              </a:rPr>
              <a:t>is</a:t>
            </a:r>
            <a:endParaRPr sz="1000">
              <a:latin typeface="URW Gothic"/>
              <a:cs typeface="URW Gothic"/>
            </a:endParaRPr>
          </a:p>
          <a:p>
            <a:pPr marL="173355">
              <a:lnSpc>
                <a:spcPct val="100000"/>
              </a:lnSpc>
              <a:spcBef>
                <a:spcPts val="750"/>
              </a:spcBef>
            </a:pPr>
            <a:r>
              <a:rPr sz="1000" spc="-5" dirty="0">
                <a:latin typeface="URW Gothic"/>
                <a:cs typeface="URW Gothic"/>
              </a:rPr>
              <a:t>between</a:t>
            </a:r>
            <a:r>
              <a:rPr sz="1000" spc="-20" dirty="0">
                <a:latin typeface="URW Gothic"/>
                <a:cs typeface="URW Gothic"/>
              </a:rPr>
              <a:t> </a:t>
            </a:r>
            <a:r>
              <a:rPr sz="1400" b="1" spc="-15" dirty="0">
                <a:solidFill>
                  <a:srgbClr val="006FC0"/>
                </a:solidFill>
                <a:latin typeface="Gothic Uralic"/>
                <a:cs typeface="Gothic Uralic"/>
              </a:rPr>
              <a:t>18-</a:t>
            </a:r>
            <a:endParaRPr sz="1400">
              <a:latin typeface="Gothic Uralic"/>
              <a:cs typeface="Gothic Uralic"/>
            </a:endParaRPr>
          </a:p>
          <a:p>
            <a:pPr marL="246379">
              <a:lnSpc>
                <a:spcPct val="100000"/>
              </a:lnSpc>
              <a:spcBef>
                <a:spcPts val="844"/>
              </a:spcBef>
            </a:pPr>
            <a:r>
              <a:rPr sz="1400" b="1" spc="-15" dirty="0">
                <a:solidFill>
                  <a:srgbClr val="006FC0"/>
                </a:solidFill>
                <a:latin typeface="Gothic Uralic"/>
                <a:cs typeface="Gothic Uralic"/>
              </a:rPr>
              <a:t>34</a:t>
            </a:r>
            <a:r>
              <a:rPr sz="1400" b="1" spc="10" dirty="0">
                <a:solidFill>
                  <a:srgbClr val="006FC0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Gothic Uralic"/>
                <a:cs typeface="Gothic Uralic"/>
              </a:rPr>
              <a:t>years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6375" y="3061919"/>
            <a:ext cx="1213485" cy="1521460"/>
          </a:xfrm>
          <a:prstGeom prst="rect">
            <a:avLst/>
          </a:prstGeom>
          <a:solidFill>
            <a:srgbClr val="EDEDED"/>
          </a:solidFill>
          <a:ln w="9525">
            <a:solidFill>
              <a:srgbClr val="585858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103505" marR="96520" indent="-3810" algn="ctr">
              <a:lnSpc>
                <a:spcPct val="153700"/>
              </a:lnSpc>
              <a:spcBef>
                <a:spcPts val="660"/>
              </a:spcBef>
            </a:pPr>
            <a:r>
              <a:rPr sz="1000" spc="5" dirty="0">
                <a:latin typeface="URW Gothic"/>
                <a:cs typeface="URW Gothic"/>
              </a:rPr>
              <a:t>A balanced  </a:t>
            </a:r>
            <a:r>
              <a:rPr sz="1000" dirty="0">
                <a:latin typeface="URW Gothic"/>
                <a:cs typeface="URW Gothic"/>
              </a:rPr>
              <a:t>gender </a:t>
            </a:r>
            <a:r>
              <a:rPr sz="1000" spc="5" dirty="0">
                <a:latin typeface="URW Gothic"/>
                <a:cs typeface="URW Gothic"/>
              </a:rPr>
              <a:t>split</a:t>
            </a:r>
            <a:r>
              <a:rPr sz="1000" spc="-145" dirty="0">
                <a:latin typeface="URW Gothic"/>
                <a:cs typeface="URW Gothic"/>
              </a:rPr>
              <a:t> </a:t>
            </a:r>
            <a:r>
              <a:rPr sz="1000" spc="-5" dirty="0">
                <a:latin typeface="URW Gothic"/>
                <a:cs typeface="URW Gothic"/>
              </a:rPr>
              <a:t>with  </a:t>
            </a:r>
            <a:r>
              <a:rPr sz="1200" b="1" spc="-5" dirty="0">
                <a:solidFill>
                  <a:srgbClr val="006FC0"/>
                </a:solidFill>
                <a:latin typeface="Gothic Uralic"/>
                <a:cs typeface="Gothic Uralic"/>
              </a:rPr>
              <a:t>60%</a:t>
            </a:r>
            <a:r>
              <a:rPr sz="1200" b="1" spc="-15" dirty="0">
                <a:solidFill>
                  <a:srgbClr val="006FC0"/>
                </a:solidFill>
                <a:latin typeface="Gothic Uralic"/>
                <a:cs typeface="Gothic Uralic"/>
              </a:rPr>
              <a:t> </a:t>
            </a:r>
            <a:r>
              <a:rPr sz="1200" b="1" dirty="0">
                <a:solidFill>
                  <a:srgbClr val="006FC0"/>
                </a:solidFill>
                <a:latin typeface="Gothic Uralic"/>
                <a:cs typeface="Gothic Uralic"/>
              </a:rPr>
              <a:t>males</a:t>
            </a:r>
            <a:endParaRPr sz="12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000" spc="5" dirty="0">
                <a:latin typeface="URW Gothic"/>
                <a:cs typeface="URW Gothic"/>
              </a:rPr>
              <a:t>and</a:t>
            </a:r>
            <a:r>
              <a:rPr sz="1000" spc="-120" dirty="0">
                <a:latin typeface="URW Gothic"/>
                <a:cs typeface="URW Gothic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Gothic Uralic"/>
                <a:cs typeface="Gothic Uralic"/>
              </a:rPr>
              <a:t>40%</a:t>
            </a:r>
            <a:endParaRPr sz="1200">
              <a:latin typeface="Gothic Uralic"/>
              <a:cs typeface="Gothic Uralic"/>
            </a:endParaRPr>
          </a:p>
          <a:p>
            <a:pPr marL="635" algn="ctr">
              <a:lnSpc>
                <a:spcPct val="100000"/>
              </a:lnSpc>
              <a:spcBef>
                <a:spcPts val="725"/>
              </a:spcBef>
            </a:pPr>
            <a:r>
              <a:rPr sz="1200" b="1" spc="-5" dirty="0">
                <a:solidFill>
                  <a:srgbClr val="006FC0"/>
                </a:solidFill>
                <a:latin typeface="Gothic Uralic"/>
                <a:cs typeface="Gothic Uralic"/>
              </a:rPr>
              <a:t>females</a:t>
            </a:r>
            <a:endParaRPr sz="1200">
              <a:latin typeface="Gothic Uralic"/>
              <a:cs typeface="Gothic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6261" y="2702509"/>
            <a:ext cx="84772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6FC0"/>
                </a:solidFill>
                <a:latin typeface="Gothic Uralic"/>
                <a:cs typeface="Gothic Uralic"/>
              </a:rPr>
              <a:t>Top</a:t>
            </a:r>
            <a:r>
              <a:rPr sz="1400" b="1" spc="-30" dirty="0">
                <a:solidFill>
                  <a:srgbClr val="006FC0"/>
                </a:solidFill>
                <a:latin typeface="Gothic Uralic"/>
                <a:cs typeface="Gothic Uralic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Gothic Uralic"/>
                <a:cs typeface="Gothic Uralic"/>
              </a:rPr>
              <a:t>Cities</a:t>
            </a:r>
            <a:endParaRPr sz="1400">
              <a:latin typeface="Gothic Uralic"/>
              <a:cs typeface="Gothic Ural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25508" y="3026816"/>
            <a:ext cx="1834514" cy="1591310"/>
            <a:chOff x="2925508" y="3026816"/>
            <a:chExt cx="1834514" cy="1591310"/>
          </a:xfrm>
        </p:grpSpPr>
        <p:sp>
          <p:nvSpPr>
            <p:cNvPr id="13" name="object 13"/>
            <p:cNvSpPr/>
            <p:nvPr/>
          </p:nvSpPr>
          <p:spPr>
            <a:xfrm>
              <a:off x="2934969" y="3036341"/>
              <a:ext cx="1815083" cy="15720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0270" y="3031578"/>
              <a:ext cx="1824989" cy="1581785"/>
            </a:xfrm>
            <a:custGeom>
              <a:avLst/>
              <a:gdLst/>
              <a:ahLst/>
              <a:cxnLst/>
              <a:rect l="l" t="t" r="r" b="b"/>
              <a:pathLst>
                <a:path w="1824989" h="1581785">
                  <a:moveTo>
                    <a:pt x="0" y="1581531"/>
                  </a:moveTo>
                  <a:lnTo>
                    <a:pt x="1824608" y="1581531"/>
                  </a:lnTo>
                  <a:lnTo>
                    <a:pt x="1824608" y="0"/>
                  </a:lnTo>
                  <a:lnTo>
                    <a:pt x="0" y="0"/>
                  </a:lnTo>
                  <a:lnTo>
                    <a:pt x="0" y="1581531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1140" y="1049964"/>
            <a:ext cx="2173605" cy="904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5"/>
              </a:spcBef>
            </a:pPr>
            <a:r>
              <a:rPr sz="1000" b="1" dirty="0">
                <a:latin typeface="Gothic Uralic"/>
                <a:cs typeface="Gothic Uralic"/>
              </a:rPr>
              <a:t>Offering </a:t>
            </a:r>
            <a:r>
              <a:rPr sz="1000" b="1" spc="-5" dirty="0">
                <a:latin typeface="Gothic Uralic"/>
                <a:cs typeface="Gothic Uralic"/>
              </a:rPr>
              <a:t>an immersive online</a:t>
            </a:r>
            <a:r>
              <a:rPr sz="1000" b="1" spc="-95" dirty="0">
                <a:latin typeface="Gothic Uralic"/>
                <a:cs typeface="Gothic Uralic"/>
              </a:rPr>
              <a:t> </a:t>
            </a:r>
            <a:r>
              <a:rPr sz="1000" b="1" spc="-5" dirty="0">
                <a:latin typeface="Gothic Uralic"/>
                <a:cs typeface="Gothic Uralic"/>
              </a:rPr>
              <a:t>audio  </a:t>
            </a:r>
            <a:r>
              <a:rPr sz="1000" b="1" dirty="0">
                <a:latin typeface="Gothic Uralic"/>
                <a:cs typeface="Gothic Uralic"/>
              </a:rPr>
              <a:t>experience </a:t>
            </a:r>
            <a:r>
              <a:rPr sz="1000" b="1" spc="5" dirty="0">
                <a:latin typeface="Gothic Uralic"/>
                <a:cs typeface="Gothic Uralic"/>
              </a:rPr>
              <a:t>to </a:t>
            </a:r>
            <a:r>
              <a:rPr sz="1000" b="1" spc="-5" dirty="0">
                <a:latin typeface="Gothic Uralic"/>
                <a:cs typeface="Gothic Uralic"/>
              </a:rPr>
              <a:t>consumers </a:t>
            </a:r>
            <a:r>
              <a:rPr sz="1000" b="1" dirty="0">
                <a:latin typeface="Gothic Uralic"/>
                <a:cs typeface="Gothic Uralic"/>
              </a:rPr>
              <a:t>through  </a:t>
            </a:r>
            <a:r>
              <a:rPr sz="1000" b="1" spc="-5" dirty="0">
                <a:latin typeface="Gothic Uralic"/>
                <a:cs typeface="Gothic Uralic"/>
              </a:rPr>
              <a:t>podcasts, laced </a:t>
            </a:r>
            <a:r>
              <a:rPr sz="1000" b="1" spc="5" dirty="0">
                <a:latin typeface="Gothic Uralic"/>
                <a:cs typeface="Gothic Uralic"/>
              </a:rPr>
              <a:t>with </a:t>
            </a:r>
            <a:r>
              <a:rPr sz="1000" b="1" spc="-5" dirty="0">
                <a:latin typeface="Gothic Uralic"/>
                <a:cs typeface="Gothic Uralic"/>
              </a:rPr>
              <a:t>authentic  storytelling, likable hosts and fresh  </a:t>
            </a:r>
            <a:r>
              <a:rPr sz="1000" b="1" dirty="0">
                <a:latin typeface="Gothic Uralic"/>
                <a:cs typeface="Gothic Uralic"/>
              </a:rPr>
              <a:t>insights on different</a:t>
            </a:r>
            <a:r>
              <a:rPr sz="1000" b="1" spc="-125" dirty="0">
                <a:latin typeface="Gothic Uralic"/>
                <a:cs typeface="Gothic Uralic"/>
              </a:rPr>
              <a:t> </a:t>
            </a:r>
            <a:r>
              <a:rPr sz="1000" b="1" dirty="0">
                <a:latin typeface="Gothic Uralic"/>
                <a:cs typeface="Gothic Uralic"/>
              </a:rPr>
              <a:t>topics.</a:t>
            </a:r>
            <a:endParaRPr sz="1000">
              <a:latin typeface="Gothic Uralic"/>
              <a:cs typeface="Gothic Ural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6717" y="629157"/>
            <a:ext cx="9525" cy="1663064"/>
          </a:xfrm>
          <a:custGeom>
            <a:avLst/>
            <a:gdLst/>
            <a:ahLst/>
            <a:cxnLst/>
            <a:rect l="l" t="t" r="r" b="b"/>
            <a:pathLst>
              <a:path w="9525" h="1663064">
                <a:moveTo>
                  <a:pt x="9525" y="0"/>
                </a:moveTo>
                <a:lnTo>
                  <a:pt x="0" y="1662938"/>
                </a:lnTo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8" name="object 18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CA3B7-F77B-0B15-7CD3-646A34B6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725"/>
            <a:ext cx="89154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5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E2766-6895-B9B5-7820-08B684B5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525"/>
            <a:ext cx="8686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8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C9101-508A-768E-C152-7F1053C7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525"/>
            <a:ext cx="85343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2A75F-AEC0-A2EF-42E9-1F074ADC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6525"/>
            <a:ext cx="8839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01" y="7301"/>
            <a:ext cx="3336989" cy="274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4934" y="566251"/>
            <a:ext cx="262763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00"/>
              </a:lnSpc>
              <a:spcBef>
                <a:spcPts val="100"/>
              </a:spcBef>
            </a:pPr>
            <a:r>
              <a:rPr sz="2500" b="1" dirty="0">
                <a:solidFill>
                  <a:srgbClr val="FFC000"/>
                </a:solidFill>
                <a:latin typeface="Gothic Uralic"/>
                <a:cs typeface="Gothic Uralic"/>
              </a:rPr>
              <a:t>Ladies </a:t>
            </a: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Who</a:t>
            </a:r>
            <a:r>
              <a:rPr sz="2500" b="1" spc="-70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2500" b="1" dirty="0">
                <a:solidFill>
                  <a:srgbClr val="FFC000"/>
                </a:solidFill>
                <a:latin typeface="Gothic Uralic"/>
                <a:cs typeface="Gothic Uralic"/>
              </a:rPr>
              <a:t>Lead  </a:t>
            </a:r>
            <a:r>
              <a:rPr sz="2500" b="1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25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500" b="1" spc="-5" dirty="0">
                <a:solidFill>
                  <a:srgbClr val="FFFFFF"/>
                </a:solidFill>
                <a:latin typeface="Gothic Uralic"/>
                <a:cs typeface="Gothic Uralic"/>
              </a:rPr>
              <a:t>AVIVA</a:t>
            </a:r>
            <a:endParaRPr sz="2500">
              <a:latin typeface="Gothic Uralic"/>
              <a:cs typeface="Gothic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72890" y="685812"/>
            <a:ext cx="5419090" cy="3819525"/>
            <a:chOff x="3572890" y="685812"/>
            <a:chExt cx="5419090" cy="3819525"/>
          </a:xfrm>
        </p:grpSpPr>
        <p:sp>
          <p:nvSpPr>
            <p:cNvPr id="5" name="object 5"/>
            <p:cNvSpPr/>
            <p:nvPr/>
          </p:nvSpPr>
          <p:spPr>
            <a:xfrm>
              <a:off x="3572890" y="685812"/>
              <a:ext cx="5418709" cy="3819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0220" y="880998"/>
              <a:ext cx="4971669" cy="2760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28973" y="53097"/>
            <a:ext cx="102171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Gothic Uralic"/>
                <a:cs typeface="Gothic Uralic"/>
              </a:rPr>
              <a:t>158</a:t>
            </a:r>
            <a:r>
              <a:rPr sz="1500" b="1" spc="-35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K+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Pageviews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0243" y="53097"/>
            <a:ext cx="116776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spc="5" dirty="0">
                <a:latin typeface="Gothic Uralic"/>
                <a:cs typeface="Gothic Uralic"/>
              </a:rPr>
              <a:t>2.7</a:t>
            </a:r>
            <a:r>
              <a:rPr sz="1500" b="1" spc="-50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Million+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Video</a:t>
            </a:r>
            <a:r>
              <a:rPr sz="1500" b="1" spc="-80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Views</a:t>
            </a:r>
            <a:endParaRPr sz="1500">
              <a:latin typeface="Gothic Uralic"/>
              <a:cs typeface="Gothic Ural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0" name="object 10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222" y="183393"/>
            <a:ext cx="2593975" cy="177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4900"/>
              </a:lnSpc>
              <a:spcBef>
                <a:spcPts val="105"/>
              </a:spcBef>
            </a:pPr>
            <a:r>
              <a:rPr sz="2500" b="1" dirty="0">
                <a:solidFill>
                  <a:srgbClr val="FFC000"/>
                </a:solidFill>
                <a:latin typeface="Gothic Uralic"/>
                <a:cs typeface="Gothic Uralic"/>
              </a:rPr>
              <a:t>World Water</a:t>
            </a:r>
            <a:r>
              <a:rPr sz="2500" b="1" spc="-90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Day  </a:t>
            </a:r>
            <a:r>
              <a:rPr sz="2500" b="1" spc="-10" dirty="0">
                <a:solidFill>
                  <a:srgbClr val="FFC000"/>
                </a:solidFill>
                <a:latin typeface="Gothic Uralic"/>
                <a:cs typeface="Gothic Uralic"/>
              </a:rPr>
              <a:t>2018 </a:t>
            </a:r>
            <a:r>
              <a:rPr sz="2500" b="1" dirty="0">
                <a:solidFill>
                  <a:srgbClr val="FFC000"/>
                </a:solidFill>
                <a:latin typeface="Gothic Uralic"/>
                <a:cs typeface="Gothic Uralic"/>
              </a:rPr>
              <a:t>Campaign  </a:t>
            </a:r>
            <a:r>
              <a:rPr sz="2500" b="1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25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2500" b="1" dirty="0">
                <a:solidFill>
                  <a:srgbClr val="FFFFFF"/>
                </a:solidFill>
                <a:latin typeface="Gothic Uralic"/>
                <a:cs typeface="Gothic Uralic"/>
              </a:rPr>
              <a:t>Pepsico</a:t>
            </a:r>
            <a:endParaRPr sz="2500">
              <a:latin typeface="Gothic Uralic"/>
              <a:cs typeface="Gothic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72890" y="762012"/>
            <a:ext cx="5419090" cy="3819525"/>
            <a:chOff x="3572890" y="762012"/>
            <a:chExt cx="5419090" cy="3819525"/>
          </a:xfrm>
        </p:grpSpPr>
        <p:sp>
          <p:nvSpPr>
            <p:cNvPr id="4" name="object 4"/>
            <p:cNvSpPr/>
            <p:nvPr/>
          </p:nvSpPr>
          <p:spPr>
            <a:xfrm>
              <a:off x="3572890" y="762012"/>
              <a:ext cx="5418709" cy="38192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5074" y="953388"/>
              <a:ext cx="4986655" cy="2712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28973" y="53097"/>
            <a:ext cx="102171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Gothic Uralic"/>
                <a:cs typeface="Gothic Uralic"/>
              </a:rPr>
              <a:t>120</a:t>
            </a:r>
            <a:r>
              <a:rPr sz="1500" b="1" spc="-35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K+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Pageviews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0243" y="53097"/>
            <a:ext cx="116776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Gothic Uralic"/>
                <a:cs typeface="Gothic Uralic"/>
              </a:rPr>
              <a:t>311</a:t>
            </a:r>
            <a:r>
              <a:rPr sz="1500" b="1" spc="-35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K+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Video</a:t>
            </a:r>
            <a:r>
              <a:rPr sz="1500" b="1" spc="-80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Views</a:t>
            </a:r>
            <a:endParaRPr sz="1500">
              <a:latin typeface="Gothic Uralic"/>
              <a:cs typeface="Gothic Ur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9" name="object 9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01" y="7301"/>
            <a:ext cx="3336989" cy="274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231" y="564220"/>
            <a:ext cx="232410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Sparkles </a:t>
            </a:r>
            <a:r>
              <a:rPr sz="2500" b="1" dirty="0">
                <a:solidFill>
                  <a:srgbClr val="FFC000"/>
                </a:solidFill>
                <a:latin typeface="Gothic Uralic"/>
                <a:cs typeface="Gothic Uralic"/>
              </a:rPr>
              <a:t>of</a:t>
            </a:r>
            <a:r>
              <a:rPr sz="2500" b="1" spc="-60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Joy  </a:t>
            </a:r>
            <a:r>
              <a:rPr sz="2500" b="1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2500">
              <a:latin typeface="Gothic Uralic"/>
              <a:cs typeface="Gothic Uralic"/>
            </a:endParaRPr>
          </a:p>
          <a:p>
            <a:pPr marL="1270" algn="ctr">
              <a:lnSpc>
                <a:spcPct val="100000"/>
              </a:lnSpc>
              <a:spcBef>
                <a:spcPts val="430"/>
              </a:spcBef>
            </a:pPr>
            <a:r>
              <a:rPr sz="2500" b="1" spc="-15" dirty="0">
                <a:solidFill>
                  <a:srgbClr val="FFFFFF"/>
                </a:solidFill>
                <a:latin typeface="Gothic Uralic"/>
                <a:cs typeface="Gothic Uralic"/>
              </a:rPr>
              <a:t>OPPO</a:t>
            </a:r>
            <a:endParaRPr sz="25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8973" y="53097"/>
            <a:ext cx="102171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Gothic Uralic"/>
                <a:cs typeface="Gothic Uralic"/>
              </a:rPr>
              <a:t>43</a:t>
            </a:r>
            <a:r>
              <a:rPr sz="1500" b="1" spc="-10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K+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Pageviews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0243" y="53097"/>
            <a:ext cx="116776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spc="5" dirty="0">
                <a:latin typeface="Gothic Uralic"/>
                <a:cs typeface="Gothic Uralic"/>
              </a:rPr>
              <a:t>1</a:t>
            </a:r>
            <a:r>
              <a:rPr sz="1500" b="1" spc="-15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Million+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Video</a:t>
            </a:r>
            <a:r>
              <a:rPr sz="1500" b="1" spc="-80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Views</a:t>
            </a:r>
            <a:endParaRPr sz="1500">
              <a:latin typeface="Gothic Uralic"/>
              <a:cs typeface="Gothic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2890" y="843940"/>
            <a:ext cx="5252720" cy="3702050"/>
            <a:chOff x="3572890" y="843940"/>
            <a:chExt cx="5252720" cy="3702050"/>
          </a:xfrm>
        </p:grpSpPr>
        <p:sp>
          <p:nvSpPr>
            <p:cNvPr id="7" name="object 7"/>
            <p:cNvSpPr/>
            <p:nvPr/>
          </p:nvSpPr>
          <p:spPr>
            <a:xfrm>
              <a:off x="3572890" y="843940"/>
              <a:ext cx="5252466" cy="3702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0347" y="1017142"/>
              <a:ext cx="4828540" cy="26995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0" name="object 10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527" y="335432"/>
            <a:ext cx="2157730" cy="2218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5"/>
              </a:spcBef>
            </a:pP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Home</a:t>
            </a:r>
            <a:r>
              <a:rPr sz="2500" b="1" spc="-85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Makers  </a:t>
            </a:r>
            <a:r>
              <a:rPr sz="2500" b="1" spc="-10" dirty="0">
                <a:solidFill>
                  <a:srgbClr val="FFC000"/>
                </a:solidFill>
                <a:latin typeface="Gothic Uralic"/>
                <a:cs typeface="Gothic Uralic"/>
              </a:rPr>
              <a:t>The </a:t>
            </a: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Everyday  Superheroes  </a:t>
            </a:r>
            <a:r>
              <a:rPr sz="2500" b="1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25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2500" b="1" spc="-5" dirty="0">
                <a:solidFill>
                  <a:srgbClr val="FFFFFF"/>
                </a:solidFill>
                <a:latin typeface="Gothic Uralic"/>
                <a:cs typeface="Gothic Uralic"/>
              </a:rPr>
              <a:t>AVIVA</a:t>
            </a:r>
            <a:endParaRPr sz="25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8973" y="53097"/>
            <a:ext cx="102171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Gothic Uralic"/>
                <a:cs typeface="Gothic Uralic"/>
              </a:rPr>
              <a:t>109</a:t>
            </a:r>
            <a:r>
              <a:rPr sz="1500" b="1" spc="-35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K+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Pageviews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0243" y="53097"/>
            <a:ext cx="1167765" cy="550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Gothic Uralic"/>
                <a:cs typeface="Gothic Uralic"/>
              </a:rPr>
              <a:t>899</a:t>
            </a:r>
            <a:r>
              <a:rPr sz="1500" b="1" spc="-35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K+</a:t>
            </a:r>
            <a:endParaRPr sz="15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Gothic Uralic"/>
                <a:cs typeface="Gothic Uralic"/>
              </a:rPr>
              <a:t>Video</a:t>
            </a:r>
            <a:r>
              <a:rPr sz="1500" b="1" spc="-80" dirty="0">
                <a:latin typeface="Gothic Uralic"/>
                <a:cs typeface="Gothic Uralic"/>
              </a:rPr>
              <a:t> </a:t>
            </a:r>
            <a:r>
              <a:rPr sz="1500" b="1" dirty="0">
                <a:latin typeface="Gothic Uralic"/>
                <a:cs typeface="Gothic Uralic"/>
              </a:rPr>
              <a:t>Views</a:t>
            </a:r>
            <a:endParaRPr sz="1500">
              <a:latin typeface="Gothic Uralic"/>
              <a:cs typeface="Gothic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72890" y="843940"/>
            <a:ext cx="5252720" cy="3702050"/>
            <a:chOff x="3572890" y="843940"/>
            <a:chExt cx="5252720" cy="3702050"/>
          </a:xfrm>
        </p:grpSpPr>
        <p:sp>
          <p:nvSpPr>
            <p:cNvPr id="6" name="object 6"/>
            <p:cNvSpPr/>
            <p:nvPr/>
          </p:nvSpPr>
          <p:spPr>
            <a:xfrm>
              <a:off x="3572890" y="843940"/>
              <a:ext cx="5252466" cy="370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1838" y="1017142"/>
              <a:ext cx="4866259" cy="26911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9" name="object 9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01" y="7301"/>
            <a:ext cx="3336989" cy="274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47" y="394208"/>
            <a:ext cx="2981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Gothic Uralic"/>
                <a:cs typeface="Gothic Uralic"/>
              </a:rPr>
              <a:t>FICTION WEB</a:t>
            </a:r>
            <a:r>
              <a:rPr sz="2500" b="1" spc="-4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Gothic Uralic"/>
                <a:cs typeface="Gothic Uralic"/>
              </a:rPr>
              <a:t>SERIES</a:t>
            </a:r>
            <a:endParaRPr sz="25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856" y="1196143"/>
            <a:ext cx="3004820" cy="11925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500" b="1" spc="-5" dirty="0">
                <a:solidFill>
                  <a:srgbClr val="FFC000"/>
                </a:solidFill>
                <a:latin typeface="Gothic Uralic"/>
                <a:cs typeface="Gothic Uralic"/>
              </a:rPr>
              <a:t>HT Friday</a:t>
            </a:r>
            <a:r>
              <a:rPr sz="2500" b="1" spc="-30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Gothic Uralic"/>
                <a:cs typeface="Gothic Uralic"/>
              </a:rPr>
              <a:t>Finance</a:t>
            </a:r>
            <a:endParaRPr sz="25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000" b="1" spc="-10" dirty="0">
                <a:solidFill>
                  <a:srgbClr val="FFFFFF"/>
                </a:solidFill>
                <a:latin typeface="Gothic Uralic"/>
                <a:cs typeface="Gothic Uralic"/>
              </a:rPr>
              <a:t>In </a:t>
            </a:r>
            <a:r>
              <a:rPr sz="2000" b="1" spc="-5" dirty="0">
                <a:solidFill>
                  <a:srgbClr val="FFFFFF"/>
                </a:solidFill>
                <a:latin typeface="Gothic Uralic"/>
                <a:cs typeface="Gothic Uralic"/>
              </a:rPr>
              <a:t>Partnership </a:t>
            </a:r>
            <a:r>
              <a:rPr sz="2000" b="1" spc="-10" dirty="0">
                <a:solidFill>
                  <a:srgbClr val="FFFFFF"/>
                </a:solidFill>
                <a:latin typeface="Gothic Uralic"/>
                <a:cs typeface="Gothic Uralic"/>
              </a:rPr>
              <a:t>with </a:t>
            </a:r>
            <a:r>
              <a:rPr sz="2000" b="1" spc="-15" dirty="0">
                <a:solidFill>
                  <a:srgbClr val="FFFFFF"/>
                </a:solidFill>
                <a:latin typeface="Gothic Uralic"/>
                <a:cs typeface="Gothic Uralic"/>
              </a:rPr>
              <a:t>Aviva</a:t>
            </a:r>
            <a:endParaRPr sz="20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000" b="1" spc="-5" dirty="0">
                <a:solidFill>
                  <a:srgbClr val="FFFFFF"/>
                </a:solidFill>
                <a:latin typeface="Gothic Uralic"/>
                <a:cs typeface="Gothic Uralic"/>
              </a:rPr>
              <a:t>and </a:t>
            </a:r>
            <a:r>
              <a:rPr sz="2000" b="1" spc="-10" dirty="0">
                <a:solidFill>
                  <a:srgbClr val="FFFFFF"/>
                </a:solidFill>
                <a:latin typeface="Gothic Uralic"/>
                <a:cs typeface="Gothic Uralic"/>
              </a:rPr>
              <a:t>Aditya </a:t>
            </a:r>
            <a:r>
              <a:rPr sz="2000" b="1" spc="-5" dirty="0">
                <a:solidFill>
                  <a:srgbClr val="FFFFFF"/>
                </a:solidFill>
                <a:latin typeface="Gothic Uralic"/>
                <a:cs typeface="Gothic Uralic"/>
              </a:rPr>
              <a:t>Birla</a:t>
            </a:r>
            <a:r>
              <a:rPr sz="2000" b="1" spc="2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othic Uralic"/>
                <a:cs typeface="Gothic Uralic"/>
              </a:rPr>
              <a:t>AMC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4257" y="124417"/>
            <a:ext cx="2181225" cy="65405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sz="1800" b="1" dirty="0">
                <a:latin typeface="Gothic Uralic"/>
                <a:cs typeface="Gothic Uralic"/>
              </a:rPr>
              <a:t>5 Million+</a:t>
            </a:r>
            <a:r>
              <a:rPr sz="1800" b="1" spc="-40" dirty="0">
                <a:latin typeface="Gothic Uralic"/>
                <a:cs typeface="Gothic Uralic"/>
              </a:rPr>
              <a:t> </a:t>
            </a:r>
            <a:r>
              <a:rPr sz="1800" b="1" dirty="0">
                <a:latin typeface="Gothic Uralic"/>
                <a:cs typeface="Gothic Uralic"/>
              </a:rPr>
              <a:t>Video</a:t>
            </a:r>
            <a:endParaRPr sz="18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Gothic Uralic"/>
                <a:cs typeface="Gothic Uralic"/>
              </a:rPr>
              <a:t>Views </a:t>
            </a:r>
            <a:r>
              <a:rPr sz="1800" b="1" spc="-5" dirty="0">
                <a:latin typeface="Gothic Uralic"/>
                <a:cs typeface="Gothic Uralic"/>
              </a:rPr>
              <a:t>in </a:t>
            </a:r>
            <a:r>
              <a:rPr sz="1800" b="1" dirty="0">
                <a:latin typeface="Gothic Uralic"/>
                <a:cs typeface="Gothic Uralic"/>
              </a:rPr>
              <a:t>5</a:t>
            </a:r>
            <a:r>
              <a:rPr sz="1800" b="1" spc="-95" dirty="0">
                <a:latin typeface="Gothic Uralic"/>
                <a:cs typeface="Gothic Uralic"/>
              </a:rPr>
              <a:t> </a:t>
            </a:r>
            <a:r>
              <a:rPr sz="1800" b="1" dirty="0">
                <a:latin typeface="Gothic Uralic"/>
                <a:cs typeface="Gothic Uralic"/>
              </a:rPr>
              <a:t>episodes</a:t>
            </a:r>
            <a:endParaRPr sz="1800">
              <a:latin typeface="Gothic Uralic"/>
              <a:cs typeface="Gothic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2890" y="843940"/>
            <a:ext cx="5252720" cy="3702050"/>
            <a:chOff x="3572890" y="843940"/>
            <a:chExt cx="5252720" cy="3702050"/>
          </a:xfrm>
        </p:grpSpPr>
        <p:sp>
          <p:nvSpPr>
            <p:cNvPr id="7" name="object 7"/>
            <p:cNvSpPr/>
            <p:nvPr/>
          </p:nvSpPr>
          <p:spPr>
            <a:xfrm>
              <a:off x="3572890" y="843940"/>
              <a:ext cx="5252466" cy="3702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1838" y="1024762"/>
              <a:ext cx="4837049" cy="2649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1559" y="4733784"/>
            <a:ext cx="2042795" cy="410209"/>
            <a:chOff x="4091559" y="4733784"/>
            <a:chExt cx="2042795" cy="410209"/>
          </a:xfrm>
        </p:grpSpPr>
        <p:sp>
          <p:nvSpPr>
            <p:cNvPr id="10" name="object 10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9144000" cy="5145405"/>
            <a:chOff x="0" y="38"/>
            <a:chExt cx="9144000" cy="5145405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9144000" cy="4693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1559" y="4733784"/>
              <a:ext cx="1039279" cy="40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9027" y="4748491"/>
              <a:ext cx="964704" cy="347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999" y="2478605"/>
            <a:ext cx="2021768" cy="174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86" y="7086"/>
            <a:ext cx="2671724" cy="181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301" y="466886"/>
            <a:ext cx="1858010" cy="7962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Make </a:t>
            </a:r>
            <a:r>
              <a:rPr sz="1400" b="1" spc="-5" dirty="0">
                <a:solidFill>
                  <a:srgbClr val="FFC000"/>
                </a:solidFill>
                <a:latin typeface="Gothic Uralic"/>
                <a:cs typeface="Gothic Uralic"/>
              </a:rPr>
              <a:t>Our </a:t>
            </a:r>
            <a:r>
              <a:rPr sz="1400" b="1" spc="-10" dirty="0">
                <a:solidFill>
                  <a:srgbClr val="FFC000"/>
                </a:solidFill>
                <a:latin typeface="Gothic Uralic"/>
                <a:cs typeface="Gothic Uralic"/>
              </a:rPr>
              <a:t>Road</a:t>
            </a:r>
            <a:r>
              <a:rPr sz="1400" b="1" dirty="0">
                <a:solidFill>
                  <a:srgbClr val="FFC000"/>
                </a:solidFill>
                <a:latin typeface="Gothic Uralic"/>
                <a:cs typeface="Gothic Uralic"/>
              </a:rPr>
              <a:t> </a:t>
            </a:r>
            <a:r>
              <a:rPr sz="1400" b="1" spc="-15" dirty="0">
                <a:solidFill>
                  <a:srgbClr val="FFC000"/>
                </a:solidFill>
                <a:latin typeface="Gothic Uralic"/>
                <a:cs typeface="Gothic Uralic"/>
              </a:rPr>
              <a:t>Safer</a:t>
            </a:r>
            <a:endParaRPr sz="1400">
              <a:latin typeface="Gothic Uralic"/>
              <a:cs typeface="Gothic Uralic"/>
            </a:endParaRPr>
          </a:p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400" b="1" spc="-15" dirty="0">
                <a:solidFill>
                  <a:srgbClr val="FFFFFF"/>
                </a:solidFill>
                <a:latin typeface="Gothic Uralic"/>
                <a:cs typeface="Gothic Uralic"/>
              </a:rPr>
              <a:t>by</a:t>
            </a:r>
            <a:endParaRPr sz="14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600" b="1" dirty="0">
                <a:solidFill>
                  <a:srgbClr val="FFFFFF"/>
                </a:solidFill>
                <a:latin typeface="Gothic Uralic"/>
                <a:cs typeface="Gothic Uralic"/>
              </a:rPr>
              <a:t>Hero</a:t>
            </a:r>
            <a:r>
              <a:rPr sz="1600" b="1" spc="-3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othic Uralic"/>
                <a:cs typeface="Gothic Uralic"/>
              </a:rPr>
              <a:t>MotoCorp</a:t>
            </a:r>
            <a:endParaRPr sz="1600">
              <a:latin typeface="Gothic Uralic"/>
              <a:cs typeface="Gothic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07410" y="76187"/>
            <a:ext cx="4197985" cy="5067935"/>
            <a:chOff x="2907410" y="76187"/>
            <a:chExt cx="4197985" cy="5067935"/>
          </a:xfrm>
        </p:grpSpPr>
        <p:sp>
          <p:nvSpPr>
            <p:cNvPr id="6" name="object 6"/>
            <p:cNvSpPr/>
            <p:nvPr/>
          </p:nvSpPr>
          <p:spPr>
            <a:xfrm>
              <a:off x="2907410" y="76187"/>
              <a:ext cx="4197477" cy="4625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1558" y="4733784"/>
              <a:ext cx="1039279" cy="409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9026" y="4748491"/>
              <a:ext cx="964704" cy="347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614818" y="126669"/>
            <a:ext cx="1476451" cy="4530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587643"/>
            <a:ext cx="1322070" cy="14674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b="1" spc="-10" dirty="0">
                <a:latin typeface="Gothic Uralic"/>
                <a:cs typeface="Gothic Uralic"/>
              </a:rPr>
              <a:t>725</a:t>
            </a:r>
            <a:r>
              <a:rPr sz="1900" b="1" spc="-5" dirty="0">
                <a:latin typeface="Gothic Uralic"/>
                <a:cs typeface="Gothic Uralic"/>
              </a:rPr>
              <a:t> </a:t>
            </a:r>
            <a:r>
              <a:rPr sz="1900" b="1" spc="-10" dirty="0">
                <a:latin typeface="Gothic Uralic"/>
                <a:cs typeface="Gothic Uralic"/>
              </a:rPr>
              <a:t>K+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15" dirty="0">
                <a:latin typeface="Gothic Uralic"/>
                <a:cs typeface="Gothic Uralic"/>
              </a:rPr>
              <a:t>Pageviews</a:t>
            </a:r>
            <a:endParaRPr sz="14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Gothic Uralic"/>
                <a:cs typeface="Gothic Uralic"/>
              </a:rPr>
              <a:t>1.7</a:t>
            </a:r>
            <a:r>
              <a:rPr sz="1900" b="1" spc="-60" dirty="0">
                <a:latin typeface="Gothic Uralic"/>
                <a:cs typeface="Gothic Uralic"/>
              </a:rPr>
              <a:t> </a:t>
            </a:r>
            <a:r>
              <a:rPr sz="1900" b="1" spc="-5" dirty="0">
                <a:latin typeface="Gothic Uralic"/>
                <a:cs typeface="Gothic Uralic"/>
              </a:rPr>
              <a:t>Million+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400" b="1" spc="-10" dirty="0">
                <a:latin typeface="Gothic Uralic"/>
                <a:cs typeface="Gothic Uralic"/>
              </a:rPr>
              <a:t>Video</a:t>
            </a:r>
            <a:r>
              <a:rPr sz="1400" b="1" spc="-5" dirty="0">
                <a:latin typeface="Gothic Uralic"/>
                <a:cs typeface="Gothic Uralic"/>
              </a:rPr>
              <a:t> </a:t>
            </a:r>
            <a:r>
              <a:rPr sz="1400" b="1" spc="-10" dirty="0">
                <a:latin typeface="Gothic Uralic"/>
                <a:cs typeface="Gothic Uralic"/>
              </a:rPr>
              <a:t>Views</a:t>
            </a:r>
            <a:endParaRPr sz="1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278</Words>
  <Application>Microsoft Office PowerPoint</Application>
  <PresentationFormat>Custom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Gothic Uralic</vt:lpstr>
      <vt:lpstr>Times New Roman</vt:lpstr>
      <vt:lpstr>URW Gothic</vt:lpstr>
      <vt:lpstr>Office Theme</vt:lpstr>
      <vt:lpstr>PowerPoint Presentation</vt:lpstr>
      <vt:lpstr>PowerPoint Presentation</vt:lpstr>
      <vt:lpstr>PowerPoint Presentation</vt:lpstr>
      <vt:lpstr>World Water Day  2018 Campaign  by Pepsico</vt:lpstr>
      <vt:lpstr>PowerPoint Presentation</vt:lpstr>
      <vt:lpstr>Home Makers  The Everyday  Superheroes  by AVIVA</vt:lpstr>
      <vt:lpstr>FICTION WEB SERIES</vt:lpstr>
      <vt:lpstr>PowerPoint Presentation</vt:lpstr>
      <vt:lpstr>PowerPoint Presentation</vt:lpstr>
      <vt:lpstr>Merck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130+ PODCASTS 40+ GENRES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Pallabi Roy</cp:lastModifiedBy>
  <cp:revision>1</cp:revision>
  <dcterms:created xsi:type="dcterms:W3CDTF">2022-10-19T12:26:17Z</dcterms:created>
  <dcterms:modified xsi:type="dcterms:W3CDTF">2022-10-19T12:33:16Z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PDFium</vt:lpwstr>
  </property>
  <property fmtid="{D5CDD505-2E9C-101B-9397-08002B2CF9AE}" pid="4" name="LastSaved">
    <vt:filetime>2022-10-19T00:00:00Z</vt:filetime>
  </property>
</Properties>
</file>