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F32A1-A9C4-43FD-56A7-BD9693FDB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5DBBB-3A77-622D-CCC2-0279A06BC1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0D48A-ADD2-5D3A-B3C5-EDA7F3AB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B0075-1FD5-ACFE-C9DC-2BB364459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DA84E-7A2D-0CA8-6366-F55A22D9D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6561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34F3B-D140-328B-D13E-AFA7C3C69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0306E6-2E85-7CF8-4AFE-E741B0E83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626CD-EF87-DCF5-89FC-5C054B4F4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1E908-75D8-C2E9-F9F1-2C848D0F2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D730D-A2DC-2303-4F91-21133418D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2130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A3F42A-20FD-509C-BA45-7B9D3B7C63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27F5CD-7221-3B01-E8E0-3BB6F8D9C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017CC-2F41-F703-6A5C-5386D71CE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370B4-C1D4-B708-A3D1-B48AA3608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7057C-7179-86F0-05A6-EB93A3C3A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671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1F65-A37D-158A-4AB3-2A490A039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6C7A1-B245-BA47-8B5A-2CB4A2158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8BD6C-5ABE-188F-0FAA-9A738763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FEDDB-A758-6467-BCED-D8D33CD90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D5B99-5FD6-C8AD-8CB3-FD9019526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0717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DA630-49D1-C0B0-2848-8E387924F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47AAC-FB6F-6170-127B-DD1C6C706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EAB7A-C00E-3B00-62AF-6C875D96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B4762-1AE1-9501-7A4B-543113077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0FC1A-5337-869A-9E05-5EC9BDE9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716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45373-14EB-689D-8C49-E6906E349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62B27-4D9D-D5C7-6FCF-217713D0D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6F4808-EA51-5A59-2DA4-6B670AF5B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E76CB-4341-C7E0-A708-8F9FAA39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1CA3A2-6DAE-33F9-8E88-46A6A7D61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74D971-E984-9F8F-4DE3-4D765B911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4807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14600-0DBA-1F96-8C9F-8AB672020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53802-4E4F-5C2C-0EB8-30E13D62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BEE85-39A0-1FBF-4B67-5313600CF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D77338-B590-14D2-3F5B-AAF9E50F15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C89B9C-CD0F-697F-BFE4-EECFC70876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36FA46-A4A0-8C1C-E7D5-81C3907A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D0855F-F2E0-D019-5BB1-FE3FCD5C1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40633-7826-FC2C-3146-F728610D5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04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16028-A07D-156F-2D61-5046BB594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D6BA37-CE22-8699-2F36-9C02FF523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ACC034-B444-763D-B3F9-6F4FE8EDB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E8809D-F659-A66E-94E0-AE6276CCA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5338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749F78-059B-9B2F-F5AA-B4956A4FA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745358-47FF-42BC-DCBF-42893D5DE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F5755-D772-DE9F-C669-2DDE846CE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6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9A6A3-6882-6AAF-2911-86374831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DDE1D-85EB-D3C5-1C12-665A17EB0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4BCD1A-8542-8775-574F-2C7E64A6A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633985-BEC7-9C04-F717-52B83BD4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ECCF-38F9-281F-60B4-30A21B99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84DF8-2393-E3BF-F381-C5CFF6F6F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290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7694A-5923-9E4D-4EDF-D10C71C82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0AAB43-3354-2D99-42D7-E595118AC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347F6-F79F-1A5F-4881-2E8B5810B3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735CD6-127F-7616-02AF-0A12FFB0C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07DD2A-CCF1-A99B-0020-AB90049F1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9A563-A8E1-CF51-45FA-1B1FC7A6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1001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FCA203-D929-EE73-9388-6C7298500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92445-126D-C7EC-8698-E325CA777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3AD20-53DB-5351-F266-D06A03D8F0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31C52-28CC-4E2D-AFAB-8B5C0614CAB8}" type="datetimeFigureOut">
              <a:rPr lang="en-IN" smtClean="0"/>
              <a:t>14-10-2022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5828-51BD-F1BF-883A-58E833B25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27A23-AA1A-03F9-B600-1E7A3CCEC8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1171C-0063-465F-A10C-513FDE299E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106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D0A343-7980-1130-E3EB-B0E164FF0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97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5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D42214-284D-69F6-FABB-517950ED8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50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8A81CA-8F1C-66E5-A884-AD6DEA7BB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51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A41D04-B31C-4728-CD84-227091D7E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37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86F90F-E460-78AE-C1C7-4714581E6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12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2022-10-14T09:19:35Z</dcterms:created>
  <dcterms:modified xsi:type="dcterms:W3CDTF">2022-10-14T09:23:33Z</dcterms:modified>
</cp:coreProperties>
</file>