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32A1-A9C4-43FD-56A7-BD9693FDB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5DBBB-3A77-622D-CCC2-0279A06BC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D48A-ADD2-5D3A-B3C5-EDA7F3AB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0075-1FD5-ACFE-C9DC-2BB36445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A84E-7A2D-0CA8-6366-F55A22D9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5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F3B-D140-328B-D13E-AFA7C3C6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306E6-2E85-7CF8-4AFE-E741B0E83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626CD-EF87-DCF5-89FC-5C054B4F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1E908-75D8-C2E9-F9F1-2C848D0F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730D-A2DC-2303-4F91-21133418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13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3F42A-20FD-509C-BA45-7B9D3B7C6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7F5CD-7221-3B01-E8E0-3BB6F8D9C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17CC-2F41-F703-6A5C-5386D71C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370B4-C1D4-B708-A3D1-B48AA360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057C-7179-86F0-05A6-EB93A3C3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7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1F65-A37D-158A-4AB3-2A490A03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C7A1-B245-BA47-8B5A-2CB4A215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8BD6C-5ABE-188F-0FAA-9A738763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FEDDB-A758-6467-BCED-D8D33CD9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D5B99-5FD6-C8AD-8CB3-FD901952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71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A630-49D1-C0B0-2848-8E387924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47AAC-FB6F-6170-127B-DD1C6C70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EAB7A-C00E-3B00-62AF-6C875D96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4762-1AE1-9501-7A4B-54311307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FC1A-5337-869A-9E05-5EC9BDE9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16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5373-14EB-689D-8C49-E6906E34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2B27-4D9D-D5C7-6FCF-217713D0D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F4808-EA51-5A59-2DA4-6B670AF5B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E76CB-4341-C7E0-A708-8F9FAA39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CA3A2-6DAE-33F9-8E88-46A6A7D6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D971-E984-9F8F-4DE3-4D765B91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80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4600-0DBA-1F96-8C9F-8AB67202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3802-4E4F-5C2C-0EB8-30E13D62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BEE85-39A0-1FBF-4B67-5313600CF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7338-B590-14D2-3F5B-AAF9E50F1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89B9C-CD0F-697F-BFE4-EECFC7087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6FA46-A4A0-8C1C-E7D5-81C3907A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0855F-F2E0-D019-5BB1-FE3FCD5C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40633-7826-FC2C-3146-F728610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04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6028-A07D-156F-2D61-5046BB59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6BA37-CE22-8699-2F36-9C02FF52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CC034-B444-763D-B3F9-6F4FE8ED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8809D-F659-A66E-94E0-AE6276CC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3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49F78-059B-9B2F-F5AA-B4956A4F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45358-47FF-42BC-DCBF-42893D5D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5755-D772-DE9F-C669-2DDE846C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A6A3-6882-6AAF-2911-86374831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DE1D-85EB-D3C5-1C12-665A17E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BCD1A-8542-8775-574F-2C7E64A6A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33985-BEC7-9C04-F717-52B83BD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FECCF-38F9-281F-60B4-30A21B99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84DF8-2393-E3BF-F381-C5CFF6F6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694A-5923-9E4D-4EDF-D10C71C8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AAB43-3354-2D99-42D7-E595118AC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347F6-F79F-1A5F-4881-2E8B5810B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35CD6-127F-7616-02AF-0A12FFB0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DD2A-CCF1-A99B-0020-AB90049F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A563-A8E1-CF51-45FA-1B1FC7A6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0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CA203-D929-EE73-9388-6C72985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92445-126D-C7EC-8698-E325CA77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3AD20-53DB-5351-F266-D06A03D8F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1C52-28CC-4E2D-AFAB-8B5C0614CAB8}" type="datetimeFigureOut">
              <a:rPr lang="en-IN" smtClean="0"/>
              <a:t>14-10-2022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5828-51BD-F1BF-883A-58E833B2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7A23-AA1A-03F9-B600-1E7A3CCE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171C-0063-465F-A10C-513FDE299E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0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0A343-7980-1130-E3EB-B0E164FF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7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42214-284D-69F6-FABB-517950ED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A81CA-8F1C-66E5-A884-AD6DEA7B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41D04-B31C-4728-CD84-227091D7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6F90F-E460-78AE-C1C7-4714581E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2022-10-14T09:19:35Z</dcterms:created>
  <dcterms:modified xsi:type="dcterms:W3CDTF">2022-10-14T09:23:33Z</dcterms:modified>
</cp:coreProperties>
</file>