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58A0-76E1-68DF-7435-FDAF97FF1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E7970-0653-73BA-A7D5-701F7FF2A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5EB67-BF3F-643F-0DB1-FAE52672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DA94-3D52-F31C-9340-A1334DF4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9777-7054-1676-3A4A-A2588710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151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83ED-703A-AE17-5FB9-49A6F17D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25122-F020-E68D-31A2-C805D828E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9EBE2-40A3-114C-FF7B-E33A8EF0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5A298-D2C1-D601-C5B5-05E2F68F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68019-64E1-75D9-67AB-306CE1E6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29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64508-5B08-E255-2DC7-F1234F34E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0660E-54F0-7564-30DE-4A2DDDC05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51F0-DC59-38F3-FC7C-D6300D7E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1EBFE-12A5-AA5A-A710-63FA33BF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F4972-0422-B72E-9D03-4449BFFF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01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895B-B62F-8936-B0D6-CA01FC86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9ECF-5EF7-2976-3514-1BD344AF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FF75F-7426-091F-BCFC-9E929619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7AEE9-A725-4E45-1919-3D94A3B8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C777-A0F1-F195-8821-BAFA1C2B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779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28F8-BEF2-5C3E-A153-C212BBFE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46C1-6C08-594A-7F7E-8733E021F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EC1E5-7B0B-5A2A-F751-CEA5F9B9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49800-530B-8F70-0456-256A0CD3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0E911-D672-6BC6-3F49-83DE9ABA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078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1AED-C99E-51DA-C9B2-71757686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D5DB5-7FF1-CCE1-3A42-F6628A9B0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1253F-AA53-A81D-CFA2-EA7F21633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05BD6-3169-FE67-DE1E-B179C88F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A034F-FCE6-DF27-AADE-85E891B9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9DF65-A81C-0243-94C5-0EED4B54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9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3B7A-7EAD-0DCF-8C5A-EFC670DB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B82D9-0D6D-0A60-565C-C7AFB2D1E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45480-AFBD-020B-80A3-9150AC295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0F45B-24F1-8A9D-97B8-F07DD0FB1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2C881-DB3F-769E-D5CE-0820D6750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3BCC3-F288-F8A8-F8FD-A7CC487E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8F2425-9A06-1E6D-E730-7546A9CA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33373-670F-7EBD-E641-8E442531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69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007B-6D17-D402-0992-28BC2AC73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AA46A-B25E-F0A9-DC13-775687D7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85D72-E725-50C7-6BF7-CCBD1485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9475C-4129-1014-C139-925C3D08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941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CE4CB-9D5C-5D97-C9DD-3251EC3D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3A3DD-E492-C572-BC07-F8C80296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B3DF2-0B35-0893-5E11-3ECCE398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05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8C439-31C8-9D97-160A-9D7B6B5C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3D8F-2DDE-13E8-0DC1-279C8100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E21D-B357-0E63-560C-2C8ABC4DA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B18AF-50E2-B58F-3578-01BBBC3A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7CD8D-E142-1BB6-6C13-BDF27EB8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E49A4-E864-6726-43DF-13A69223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91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DBA-650A-FED1-51E4-31FEFAEF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96F59-325A-72BE-4231-D7619C5AC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8E48F-6ABF-E9FF-D23C-0EB7AD204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A6880-BE19-C54E-AC0E-81183A53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BAB3B-884A-65D0-5592-2AF4C2DA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22654-55FF-45F9-5CA5-AEE54928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10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4954E4-EF66-4DD4-3B5C-818CCC30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CD4DE-1771-7649-5C14-E44C5883B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7F8A2-8D24-19CF-723E-3B372A083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8246-DEA8-49DA-B5EB-CEB7EE8F46D3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AE8E3-EC85-1858-F4F0-EC8C90972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6BC8-EB5D-84A3-FD37-930875855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CC66-A923-45F7-AD74-2ECCD2755B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667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D5AA1-7C9D-17C1-7E30-BDE419D6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1" y="401854"/>
            <a:ext cx="11078678" cy="60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4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E383F-EC3B-F8EE-69A4-DAB44F051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" y="86627"/>
            <a:ext cx="11993079" cy="67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6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6D420-95AA-82A8-09F2-7C9F9EA95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1" y="125128"/>
            <a:ext cx="11665818" cy="67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5C079-F74A-2E0A-CDE4-A8FF9C9C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5" y="0"/>
            <a:ext cx="11636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5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DAF7A0-0B7A-7371-7F99-4FF4457E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28"/>
            <a:ext cx="11762070" cy="63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3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23C97-9EE4-2C85-37B8-E954CE1F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4" y="144379"/>
            <a:ext cx="10982425" cy="65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D8AC8-AF22-7526-99AB-F965BD34D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31006"/>
            <a:ext cx="11646568" cy="66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8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732A5-F818-43F8-0B06-B394E294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452387"/>
            <a:ext cx="10934298" cy="61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789DF-6029-D8CD-74D3-CC34D908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92505"/>
            <a:ext cx="10462661" cy="65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0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B18E7-C58D-D356-2953-62FDE3426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0"/>
            <a:ext cx="112615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67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1DD40-4AD0-126D-6703-8B62FACDB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0" y="134754"/>
            <a:ext cx="10943925" cy="66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FB715-4CE2-9D97-3615-B4BAB3D44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5" y="375385"/>
            <a:ext cx="11223057" cy="61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5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6CCC3-1BF4-36C2-63AC-8ABD42BB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1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514E4-87D7-221C-DA07-53674DA8C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2C387-DB2E-028C-2825-302F1FF5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0" y="174166"/>
            <a:ext cx="10953550" cy="6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FAE2B8-E7CC-A662-9BE1-DFC3B781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3" y="125128"/>
            <a:ext cx="11425187" cy="66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B9283-F38F-311E-8AEA-797BF47B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9" y="250257"/>
            <a:ext cx="11300058" cy="63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67295-A125-93AA-EEA6-4251FC2ED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5" y="173256"/>
            <a:ext cx="10895797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9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92804-1CD0-B478-2795-D468CF48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27" y="163630"/>
            <a:ext cx="10510788" cy="66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3</cp:revision>
  <dcterms:created xsi:type="dcterms:W3CDTF">2022-07-29T11:57:56Z</dcterms:created>
  <dcterms:modified xsi:type="dcterms:W3CDTF">2022-10-14T05:13:45Z</dcterms:modified>
</cp:coreProperties>
</file>