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1F41-E32A-F01C-203B-EFCB7E41C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52895-E192-0E7E-AA97-C0938EFFB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A3217-B857-0E96-0BA0-C63D755D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AC7E-E160-4543-9DEE-D1ED0EFB181E}" type="datetimeFigureOut">
              <a:rPr lang="en-IN" smtClean="0"/>
              <a:t>07-10-2022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49366-0050-0090-D6B3-F19DABC5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DF979-2E4F-ED9D-0879-E9B1C5AA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D6A9-2C04-4196-A826-67F86FB0C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622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B2381-93DC-D7AB-97B5-E2A23F59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C8B39-6787-59DC-4DEE-2A6E4372E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A8692-F7FB-7CED-2F87-A5C0232E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AC7E-E160-4543-9DEE-D1ED0EFB181E}" type="datetimeFigureOut">
              <a:rPr lang="en-IN" smtClean="0"/>
              <a:t>07-10-2022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79C83-4FA3-76CF-3459-749B02A4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B682-9560-6345-65D7-87480CF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D6A9-2C04-4196-A826-67F86FB0C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94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644521-C4AD-16DE-6AE4-5D3AA1AD9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DD8FB-7916-64DF-0796-66B0DD288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60BD3-2245-6B8E-530A-25F8C693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AC7E-E160-4543-9DEE-D1ED0EFB181E}" type="datetimeFigureOut">
              <a:rPr lang="en-IN" smtClean="0"/>
              <a:t>07-10-2022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F266C-201A-2B7E-EAF5-46240E0C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D9353-208E-6B4E-2A1C-851234E9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D6A9-2C04-4196-A826-67F86FB0C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07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5A75-3E27-FD7C-653E-A617B82F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C3678-4234-7EC3-DD08-066144E5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39C99-530A-6FAD-758C-5DA8C950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AC7E-E160-4543-9DEE-D1ED0EFB181E}" type="datetimeFigureOut">
              <a:rPr lang="en-IN" smtClean="0"/>
              <a:t>07-10-2022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1553E-F030-04A7-7D6B-9CA2445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21752-F066-D350-D953-8A52ACA8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D6A9-2C04-4196-A826-67F86FB0C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35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CD46-1653-6C73-8ADA-15B77F55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0689C-51C7-A9EE-D9F4-DBEE1E731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48E4-6153-7186-7C93-D615D7E5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AC7E-E160-4543-9DEE-D1ED0EFB181E}" type="datetimeFigureOut">
              <a:rPr lang="en-IN" smtClean="0"/>
              <a:t>07-10-2022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E0FDA-F3B5-D3B3-D77C-1CCDD844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5F041-0480-B176-3036-95C7899D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D6A9-2C04-4196-A826-67F86FB0C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14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6524-4382-D2BE-D904-F1592A80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B436B-36DF-2E9F-5475-1AE06E8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C5F4A-87C6-4E39-2556-9E0B30A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AE288-1F23-D913-C5F1-E88A2621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AC7E-E160-4543-9DEE-D1ED0EFB181E}" type="datetimeFigureOut">
              <a:rPr lang="en-IN" smtClean="0"/>
              <a:t>07-10-2022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CB445-C4D2-420B-0063-F8257FCB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2706D-C930-3C14-910C-A20D5BBB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D6A9-2C04-4196-A826-67F86FB0C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27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3CAE-0E12-4F05-E0F8-DE37738D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348DD-CBCE-BA96-BB1B-A7FB114BC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1A4E9-D837-E533-7E90-C3146C02B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3E55C-8ACC-74FC-BE2A-8DAC4CCA5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41A96-8C2E-A3BF-6E12-369882416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97694-F731-A9BF-158A-C27ED7B2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AC7E-E160-4543-9DEE-D1ED0EFB181E}" type="datetimeFigureOut">
              <a:rPr lang="en-IN" smtClean="0"/>
              <a:t>07-10-2022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9FF88-0421-88C5-4B41-FBE6BCD7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055BF-4F9F-00E1-3E31-2063A7EE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D6A9-2C04-4196-A826-67F86FB0C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16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AC177-95F4-C148-CA09-A796A8B3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1E2AF-B448-9B1C-68BF-9A58F935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AC7E-E160-4543-9DEE-D1ED0EFB181E}" type="datetimeFigureOut">
              <a:rPr lang="en-IN" smtClean="0"/>
              <a:t>07-10-2022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CEB57-F18A-8531-8E57-B6429DDD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CE022-9D2E-D1F8-78CC-33F8FCF9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D6A9-2C04-4196-A826-67F86FB0C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5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BEDEA-9888-D872-941E-96141CBCE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AC7E-E160-4543-9DEE-D1ED0EFB181E}" type="datetimeFigureOut">
              <a:rPr lang="en-IN" smtClean="0"/>
              <a:t>07-10-2022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298C4-9D49-F239-932B-0CABBF51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2D5EA-B799-E1AD-D9C3-027BEE98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D6A9-2C04-4196-A826-67F86FB0C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873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D86B-8343-5746-FDAE-4BB12F74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F9489-CC2A-D236-8FE9-F4470C88E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1AB15-3C22-2D10-4103-BD20276C9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EA68D-5031-7F38-D3DD-4C60D05E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AC7E-E160-4543-9DEE-D1ED0EFB181E}" type="datetimeFigureOut">
              <a:rPr lang="en-IN" smtClean="0"/>
              <a:t>07-10-2022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443CB-D106-041E-E011-6792E04A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79482-371E-6F86-A373-D536CD2E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D6A9-2C04-4196-A826-67F86FB0C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377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976C-86D3-95D0-54DE-B403F6BF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35150-8377-BC06-8781-DA74DF8D1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A1608-9E86-5AF4-1464-5E1D71FF9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CABC1-28CF-1D89-0D50-6C9F344B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AC7E-E160-4543-9DEE-D1ED0EFB181E}" type="datetimeFigureOut">
              <a:rPr lang="en-IN" smtClean="0"/>
              <a:t>07-10-2022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73825-1834-941C-2FFE-494D9CA9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0EA94-BD23-1493-A2A3-4B399202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D6A9-2C04-4196-A826-67F86FB0C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743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54C5EB-78EA-B790-78E7-92590122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59A7A-18DC-44E0-B182-B9F62B7C7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EF25F-2CDA-7EB8-545B-7937AF5C9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AC7E-E160-4543-9DEE-D1ED0EFB181E}" type="datetimeFigureOut">
              <a:rPr lang="en-IN" smtClean="0"/>
              <a:t>07-10-2022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57441-6BD1-9B3F-12FD-94FBBD803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3F744-7954-AAC0-99C8-00A2E7B6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AD6A9-2C04-4196-A826-67F86FB0C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06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68D3C-6BDD-2532-AA67-BEF8DF105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163629"/>
            <a:ext cx="11636943" cy="65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7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B07F1-DD89-C699-1089-CCD98A589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" y="163629"/>
            <a:ext cx="11819823" cy="64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9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B2622-3C59-4CD7-08EF-93883312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4" y="134753"/>
            <a:ext cx="11685069" cy="66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8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7DAF52-98D8-6CFB-3F7F-6198A4860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" y="134754"/>
            <a:ext cx="11665819" cy="66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5C71D4-D644-1BA1-486F-B90CFAA64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9" y="105878"/>
            <a:ext cx="11839074" cy="66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1</cp:revision>
  <dcterms:created xsi:type="dcterms:W3CDTF">2022-10-07T07:06:17Z</dcterms:created>
  <dcterms:modified xsi:type="dcterms:W3CDTF">2022-10-07T07:09:22Z</dcterms:modified>
</cp:coreProperties>
</file>