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0B1F41-E32A-F01C-203B-EFCB7E41C5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F852895-E192-0E7E-AA97-C0938EFFB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AA3217-B857-0E96-0BA0-C63D755D1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2AC7E-E160-4543-9DEE-D1ED0EFB181E}" type="datetimeFigureOut">
              <a:rPr lang="en-IN" smtClean="0"/>
              <a:t>07-10-2022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749366-0050-0090-D6B3-F19DABC53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4DF979-2E4F-ED9D-0879-E9B1C5AA1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AD6A9-2C04-4196-A826-67F86FB0C9E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76229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B2381-93DC-D7AB-97B5-E2A23F594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9C8B39-6787-59DC-4DEE-2A6E4372E0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3A8692-F7FB-7CED-2F87-A5C0232E4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2AC7E-E160-4543-9DEE-D1ED0EFB181E}" type="datetimeFigureOut">
              <a:rPr lang="en-IN" smtClean="0"/>
              <a:t>07-10-2022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C79C83-4FA3-76CF-3459-749B02A40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5B682-9560-6345-65D7-87480CF77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AD6A9-2C04-4196-A826-67F86FB0C9E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72940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E644521-C4AD-16DE-6AE4-5D3AA1AD96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0DD8FB-7916-64DF-0796-66B0DD288D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860BD3-2245-6B8E-530A-25F8C693D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2AC7E-E160-4543-9DEE-D1ED0EFB181E}" type="datetimeFigureOut">
              <a:rPr lang="en-IN" smtClean="0"/>
              <a:t>07-10-2022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FF266C-201A-2B7E-EAF5-46240E0C9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BD9353-208E-6B4E-2A1C-851234E9B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AD6A9-2C04-4196-A826-67F86FB0C9E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64073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8E5A75-3E27-FD7C-653E-A617B82F7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AC3678-4234-7EC3-DD08-066144E5C5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339C99-530A-6FAD-758C-5DA8C950EA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2AC7E-E160-4543-9DEE-D1ED0EFB181E}" type="datetimeFigureOut">
              <a:rPr lang="en-IN" smtClean="0"/>
              <a:t>07-10-2022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B1553E-F030-04A7-7D6B-9CA244504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E21752-F066-D350-D953-8A52ACA83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AD6A9-2C04-4196-A826-67F86FB0C9E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4351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75CD46-1653-6C73-8ADA-15B77F557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00689C-51C7-A9EE-D9F4-DBEE1E7311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848E4-6153-7186-7C93-D615D7E59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2AC7E-E160-4543-9DEE-D1ED0EFB181E}" type="datetimeFigureOut">
              <a:rPr lang="en-IN" smtClean="0"/>
              <a:t>07-10-2022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2E0FDA-F3B5-D3B3-D77C-1CCDD844F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25F041-0480-B176-3036-95C7899D5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AD6A9-2C04-4196-A826-67F86FB0C9E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81484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C36524-4382-D2BE-D904-F1592A804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0B436B-36DF-2E9F-5475-1AE06E86D7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1C5F4A-87C6-4E39-2556-9E0B30AAD3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EAE288-1F23-D913-C5F1-E88A26210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2AC7E-E160-4543-9DEE-D1ED0EFB181E}" type="datetimeFigureOut">
              <a:rPr lang="en-IN" smtClean="0"/>
              <a:t>07-10-2022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ACB445-C4D2-420B-0063-F8257FCBF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22706D-C930-3C14-910C-A20D5BBB4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AD6A9-2C04-4196-A826-67F86FB0C9E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62751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A3CAE-0E12-4F05-E0F8-DE37738D1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6348DD-CBCE-BA96-BB1B-A7FB114BC4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A1A4E9-D837-E533-7E90-C3146C02BF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C73E55C-8ACC-74FC-BE2A-8DAC4CCA5E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441A96-8C2E-A3BF-6E12-369882416A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297694-F731-A9BF-158A-C27ED7B2B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2AC7E-E160-4543-9DEE-D1ED0EFB181E}" type="datetimeFigureOut">
              <a:rPr lang="en-IN" smtClean="0"/>
              <a:t>07-10-2022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E59FF88-0421-88C5-4B41-FBE6BCD7D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5F055BF-4F9F-00E1-3E31-2063A7EE5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AD6A9-2C04-4196-A826-67F86FB0C9E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57167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AC177-95F4-C148-CA09-A796A8B3AC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91E2AF-B448-9B1C-68BF-9A58F9353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2AC7E-E160-4543-9DEE-D1ED0EFB181E}" type="datetimeFigureOut">
              <a:rPr lang="en-IN" smtClean="0"/>
              <a:t>07-10-2022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ACEB57-F18A-8531-8E57-B6429DDDA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1CE022-9D2E-D1F8-78CC-33F8FCF9A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AD6A9-2C04-4196-A826-67F86FB0C9E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7652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DBEDEA-9888-D872-941E-96141CBCE4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2AC7E-E160-4543-9DEE-D1ED0EFB181E}" type="datetimeFigureOut">
              <a:rPr lang="en-IN" smtClean="0"/>
              <a:t>07-10-2022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DE298C4-9D49-F239-932B-0CABBF5184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12D5EA-B799-E1AD-D9C3-027BEE987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AD6A9-2C04-4196-A826-67F86FB0C9E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28738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4D86B-8343-5746-FDAE-4BB12F74D7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2F9489-CC2A-D236-8FE9-F4470C88E0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11AB15-3C22-2D10-4103-BD20276C91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3EA68D-5031-7F38-D3DD-4C60D05E2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2AC7E-E160-4543-9DEE-D1ED0EFB181E}" type="datetimeFigureOut">
              <a:rPr lang="en-IN" smtClean="0"/>
              <a:t>07-10-2022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1443CB-D106-041E-E011-6792E04A9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679482-371E-6F86-A373-D536CD2E1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AD6A9-2C04-4196-A826-67F86FB0C9E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43779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4976C-86D3-95D0-54DE-B403F6BF3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8635150-8377-BC06-8781-DA74DF8D1E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6A1608-9E86-5AF4-1464-5E1D71FF9B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9CABC1-28CF-1D89-0D50-6C9F344B9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2AC7E-E160-4543-9DEE-D1ED0EFB181E}" type="datetimeFigureOut">
              <a:rPr lang="en-IN" smtClean="0"/>
              <a:t>07-10-2022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A73825-1834-941C-2FFE-494D9CA9F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D0EA94-BD23-1493-A2A3-4B3992022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AD6A9-2C04-4196-A826-67F86FB0C9E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37434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54C5EB-78EA-B790-78E7-92590122E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A59A7A-18DC-44E0-B182-B9F62B7C7A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6EF25F-2CDA-7EB8-545B-7937AF5C92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12AC7E-E160-4543-9DEE-D1ED0EFB181E}" type="datetimeFigureOut">
              <a:rPr lang="en-IN" smtClean="0"/>
              <a:t>07-10-2022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957441-6BD1-9B3F-12FD-94FBBD8036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D3F744-7954-AAC0-99C8-00A2E7B66A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DAD6A9-2C04-4196-A826-67F86FB0C9E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84067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3E68D3C-6BDD-2532-AA67-BEF8DF105F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884" y="163629"/>
            <a:ext cx="11636943" cy="6593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173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F4B07F1-DD89-C699-1089-CCD98A589A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006" y="163629"/>
            <a:ext cx="11819823" cy="6487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795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4CB2622-3C59-4CD7-08EF-93883312CF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134" y="134753"/>
            <a:ext cx="11685069" cy="6612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188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F7DAF52-98D8-6CFB-3F7F-6198A48603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32" y="134754"/>
            <a:ext cx="11665819" cy="6612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976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A5C71D4-D644-1BA1-486F-B90CFAA64E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29" y="105878"/>
            <a:ext cx="11839074" cy="663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989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Pallabi Roy</dc:creator>
  <cp:lastModifiedBy>Pallabi Roy</cp:lastModifiedBy>
  <cp:revision>1</cp:revision>
  <dcterms:created xsi:type="dcterms:W3CDTF">2022-10-07T07:06:17Z</dcterms:created>
  <dcterms:modified xsi:type="dcterms:W3CDTF">2022-10-07T07:09:22Z</dcterms:modified>
</cp:coreProperties>
</file>