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55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206" y="115167"/>
            <a:ext cx="8839587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7494" y="1841152"/>
            <a:ext cx="8889010" cy="279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A17E79-EDF3-1C5E-3A68-D275B2775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12" y="400050"/>
            <a:ext cx="3023512" cy="4038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76909D-A340-13CB-A794-AAC6385E6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024" y="438150"/>
            <a:ext cx="2963126" cy="3962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EA1FBE-5E28-D403-9C59-E8986CD16D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7150" y="438150"/>
            <a:ext cx="3023511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6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Coinswitch</dc:title>
  <dc:creator>TMA</dc:creator>
  <cp:lastModifiedBy>TMA</cp:lastModifiedBy>
  <cp:revision>1</cp:revision>
  <dcterms:created xsi:type="dcterms:W3CDTF">2022-06-23T13:19:29Z</dcterms:created>
  <dcterms:modified xsi:type="dcterms:W3CDTF">2022-10-06T10:53:41Z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