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A9689-F2AF-C1B7-2153-205D0DD6B2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EACFE5-9E5C-8660-40A7-571C4D79EC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F3EE7D-0239-7141-9211-1C51837CF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90B72-AFAB-44FE-BA22-E228F204CD58}" type="datetimeFigureOut">
              <a:rPr lang="en-IN" smtClean="0"/>
              <a:t>29-09-2022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86CDCD-DBB3-F4DE-38F5-E8948A87A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D7D85-3580-0C02-246D-B3D64E4D8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77E09-A598-4BA9-8FD5-FB8EFBF7698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65131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70B9C-ACEE-B3F6-4764-4ECA6F70E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EFED80-11B1-60A8-E662-4C5569F4A4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632E5F-2A02-43A7-C343-B3D699ABD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90B72-AFAB-44FE-BA22-E228F204CD58}" type="datetimeFigureOut">
              <a:rPr lang="en-IN" smtClean="0"/>
              <a:t>29-09-2022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C1AE1C-A5F7-C369-24FA-6F7384863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6D415A-FC3B-6DF7-7E87-BEB5B0A04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77E09-A598-4BA9-8FD5-FB8EFBF7698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85655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456A4E-B6EC-389E-444F-CC2EA9CAF8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5FBF26-C62C-E7E1-50BD-1BA5EB8FC2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06EA3A-6BC8-54D4-3650-1958CE0B1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90B72-AFAB-44FE-BA22-E228F204CD58}" type="datetimeFigureOut">
              <a:rPr lang="en-IN" smtClean="0"/>
              <a:t>29-09-2022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D4E8FC-1FBB-8870-76D5-7F8A8981F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AA730A-E5E6-B42F-8592-42CE6F670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77E09-A598-4BA9-8FD5-FB8EFBF7698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40588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34A5A-1400-1657-7A77-E9BAC4720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6E4AA-CDD4-D833-9627-6C64F82909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D0F13E-32E6-73BC-3B36-34F773463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90B72-AFAB-44FE-BA22-E228F204CD58}" type="datetimeFigureOut">
              <a:rPr lang="en-IN" smtClean="0"/>
              <a:t>29-09-2022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4B5C96-485E-6ABB-1B7C-6F4A29DD2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52D108-BB78-A34A-B439-79ECF1B9E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77E09-A598-4BA9-8FD5-FB8EFBF7698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91373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43E3E-D027-04B1-B1E7-B239FF371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348395-7F56-B387-42F5-8A1242046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A92050-7819-F46B-D698-17514162F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90B72-AFAB-44FE-BA22-E228F204CD58}" type="datetimeFigureOut">
              <a:rPr lang="en-IN" smtClean="0"/>
              <a:t>29-09-2022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89D7C9-6657-ECFF-AC6C-1C377ACE1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81D83D-2F5C-4C55-2E10-95702F9BE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77E09-A598-4BA9-8FD5-FB8EFBF7698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41896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D3E5A-A7F8-4968-84D8-C007E49AE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C65E12-248F-8782-3660-383AE53C4B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D55232-32E9-BE7A-7CB9-98525C50F8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8CF7DA-41E9-B0C5-FB95-8B81A4CEC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90B72-AFAB-44FE-BA22-E228F204CD58}" type="datetimeFigureOut">
              <a:rPr lang="en-IN" smtClean="0"/>
              <a:t>29-09-2022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0CDD7C-30E3-6B4F-8D23-0CB1546DE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00EC87-97AD-75CD-5EE2-F178E2BC7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77E09-A598-4BA9-8FD5-FB8EFBF7698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2369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959A7-0068-80ED-AFF8-68CE81349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DF173-41A5-C9DB-7E42-58B8D2CCE9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4786A7-9C6B-CF60-8E63-A53FCD4148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E645AF-1BE0-4CE4-0E00-DE729D73B1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D4BEFE-44D9-78E4-8B36-844A3BF681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7BC3E9-CD9E-C278-37CB-9501F9283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90B72-AFAB-44FE-BA22-E228F204CD58}" type="datetimeFigureOut">
              <a:rPr lang="en-IN" smtClean="0"/>
              <a:t>29-09-2022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28978F-FF61-F581-6E2E-8F0450DBB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552E40-2CD8-C1B3-4D29-3E1C966CF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77E09-A598-4BA9-8FD5-FB8EFBF7698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80750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698AF-9341-F60F-5578-872DBD15F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AD7B69-B7C4-64C5-CBFD-3DC2B20B2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90B72-AFAB-44FE-BA22-E228F204CD58}" type="datetimeFigureOut">
              <a:rPr lang="en-IN" smtClean="0"/>
              <a:t>29-09-2022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258643-C0D1-A942-7EB0-68DCA57D1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69DF8D-7E07-B7D8-61C7-EB5058EB2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77E09-A598-4BA9-8FD5-FB8EFBF7698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38406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8D0171-6490-08BB-52AD-0B4EEA78A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90B72-AFAB-44FE-BA22-E228F204CD58}" type="datetimeFigureOut">
              <a:rPr lang="en-IN" smtClean="0"/>
              <a:t>29-09-2022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E201B5-6601-65FB-E4C6-3A22703F9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CD3426-5129-1D58-0D69-E0938FE89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77E09-A598-4BA9-8FD5-FB8EFBF7698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3269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0D738-E7FA-F3F3-1DBA-B8B74B468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4A138-E7E9-49AE-2518-D34A8BDFF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8E1228-3147-767B-A15E-572F5CBAFF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7EDE5F-E67C-89F3-3505-0F15C1FDE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90B72-AFAB-44FE-BA22-E228F204CD58}" type="datetimeFigureOut">
              <a:rPr lang="en-IN" smtClean="0"/>
              <a:t>29-09-2022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1D9217-2DB3-59FB-143C-8347CC2E5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C89385-610D-C815-668A-1CC170EFC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77E09-A598-4BA9-8FD5-FB8EFBF7698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10582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E7ABF-C7A4-E4DF-A495-33F1F0364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74F0C2-76FA-9D50-6FD8-BF0CDDE70E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F48846-E61F-BB4D-89E9-AC7CC7DC3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5151A4-DA61-98C4-6A1D-56ADBC6BA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90B72-AFAB-44FE-BA22-E228F204CD58}" type="datetimeFigureOut">
              <a:rPr lang="en-IN" smtClean="0"/>
              <a:t>29-09-2022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F96550-824C-5A79-6090-08BAB1453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1838F0-056F-B027-1B49-76FB836F9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77E09-A598-4BA9-8FD5-FB8EFBF7698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99083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1ACEB0-5325-72F0-961E-F7B07975C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C47F4A-31AE-D785-A31D-F5872EBD81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895A77-B21A-9FD4-6930-5D7382B5AF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90B72-AFAB-44FE-BA22-E228F204CD58}" type="datetimeFigureOut">
              <a:rPr lang="en-IN" smtClean="0"/>
              <a:t>29-09-2022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A7BD4E-0C8F-2F55-145C-AA333EE923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F7C481-D107-E456-9264-E54B92F7B0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77E09-A598-4BA9-8FD5-FB8EFBF7698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75011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CADF7B-EF6B-639B-596B-B866E6160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007" y="163629"/>
            <a:ext cx="11819822" cy="656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24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A73B42-C74D-B15D-139F-D61DB4D0AE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27" y="77002"/>
            <a:ext cx="11925701" cy="663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343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2DCD2E-063D-A9AD-8DE4-8B1ED0045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255" y="96253"/>
            <a:ext cx="11867949" cy="668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422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3E04F4-F531-4B56-26EF-E756E5D25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79" y="96253"/>
            <a:ext cx="11887200" cy="6670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955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9003DE-4DE7-022D-C4BB-0909C897F9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32" y="154003"/>
            <a:ext cx="11867948" cy="662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298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C8D550-3301-EBCC-AF5C-7ABE3A8819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632" y="105878"/>
            <a:ext cx="11810197" cy="663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281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3AF890-8B42-BF5F-F55F-3C50B53C4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1" y="154004"/>
            <a:ext cx="11896824" cy="660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55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DE6D43-2748-C9EC-47B2-24283E5C1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257" y="125129"/>
            <a:ext cx="11781321" cy="663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3824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Pallabi Roy</dc:creator>
  <cp:lastModifiedBy>Pallabi Roy</cp:lastModifiedBy>
  <cp:revision>1</cp:revision>
  <dcterms:created xsi:type="dcterms:W3CDTF">2022-09-29T09:01:27Z</dcterms:created>
  <dcterms:modified xsi:type="dcterms:W3CDTF">2022-09-29T09:07:28Z</dcterms:modified>
</cp:coreProperties>
</file>