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6D06C-3C11-3F58-FD76-0B13BF2EDE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9AA925-00BF-8F9B-A66C-952AAF66FE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5DD07-D6CF-8C5B-6ED4-B4386602D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CBBB9-2B6D-4934-AC71-CF6454BE8656}" type="datetimeFigureOut">
              <a:rPr lang="en-IN" smtClean="0"/>
              <a:t>29-09-2022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6173AE-347E-8803-3696-5517AA9A1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E62D17-528C-48A3-3D69-BB4EAF745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C13D3-5122-4B9B-87BE-77A85B1AE4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45820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36DCB-64B0-AADE-A385-EB7298FA3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F373C0-C4AF-F0E9-ED81-0A9A48E664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222D68-A1B0-74C3-92D4-1AE1C56E4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CBBB9-2B6D-4934-AC71-CF6454BE8656}" type="datetimeFigureOut">
              <a:rPr lang="en-IN" smtClean="0"/>
              <a:t>29-09-2022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BD7A18-E7DF-8CA0-775C-C608C24F8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00AF5E-80C9-C273-1201-498844CA3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C13D3-5122-4B9B-87BE-77A85B1AE4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69332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E84EC3-A5ED-B567-D6FE-9321D5D77B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A4908E-E667-7A54-4370-A4A5693E82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3726A6-4EE5-094E-CCB3-5F3289CBB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CBBB9-2B6D-4934-AC71-CF6454BE8656}" type="datetimeFigureOut">
              <a:rPr lang="en-IN" smtClean="0"/>
              <a:t>29-09-2022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AA6C51-9D57-A7F9-DE7A-801E432D8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AB45B9-837A-5E29-F8D4-D298D519A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C13D3-5122-4B9B-87BE-77A85B1AE4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25660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9D6B2-D470-3CAE-5646-F88568812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98B7CA-9051-C2DF-A0BD-A960C393A8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4EDEC4-82B6-E173-BECE-EC5B297C7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CBBB9-2B6D-4934-AC71-CF6454BE8656}" type="datetimeFigureOut">
              <a:rPr lang="en-IN" smtClean="0"/>
              <a:t>29-09-2022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C0A27B-E20E-7358-9C6C-FD2D606A5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36E0A5-9B26-0B21-1995-A31B5C4A4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C13D3-5122-4B9B-87BE-77A85B1AE4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70283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73561-28E2-48B4-6078-77B3151D2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8E29B2-5BED-0FCA-D54C-152F64ED21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9EB3C8-B8A4-D8BA-C669-6A2EF4D3C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CBBB9-2B6D-4934-AC71-CF6454BE8656}" type="datetimeFigureOut">
              <a:rPr lang="en-IN" smtClean="0"/>
              <a:t>29-09-2022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131345-EFBE-B083-95E3-C665EA76F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8A5735-C543-F73D-EBBD-B7D0E3D1A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C13D3-5122-4B9B-87BE-77A85B1AE4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86490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2642C-AB19-2771-CB76-F5EFAA49F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5CC945-47F9-C323-351D-24B56C4C9A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B028CA-2A37-11CC-886F-F6BD12750D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7A4970-2425-345C-B9E1-281A96DC0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CBBB9-2B6D-4934-AC71-CF6454BE8656}" type="datetimeFigureOut">
              <a:rPr lang="en-IN" smtClean="0"/>
              <a:t>29-09-2022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FBC248-5F99-EB3B-54B1-BF879BC73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8B9140-DCE5-8A68-B18B-26CC9867F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C13D3-5122-4B9B-87BE-77A85B1AE4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35288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54E30-E28F-6820-9EC3-BF6D96318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DEB1FA-DC41-6FFF-C495-15330D358F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FB5015-781D-C49C-B840-34F1EFEECF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2784D0-8B9C-3BAF-5511-EBA20BADE5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7B606B-35CC-5154-05D0-4FE6AAD9F9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7205B5-0DB4-B66D-B027-E74F6E303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CBBB9-2B6D-4934-AC71-CF6454BE8656}" type="datetimeFigureOut">
              <a:rPr lang="en-IN" smtClean="0"/>
              <a:t>29-09-2022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0F348F-4001-F4FF-D70C-94823866B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16EAEB-AD12-27A7-BBDC-706889BCF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C13D3-5122-4B9B-87BE-77A85B1AE4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83796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E27F2-77E0-BBD1-CFEB-172F4BE82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B2A6AF-E69C-4113-AE83-0417A9C5F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CBBB9-2B6D-4934-AC71-CF6454BE8656}" type="datetimeFigureOut">
              <a:rPr lang="en-IN" smtClean="0"/>
              <a:t>29-09-2022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7D30EC-24F5-D8F3-A631-BDA61D9C0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FB5C52-048D-2CFC-AF8E-9CCC8691E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C13D3-5122-4B9B-87BE-77A85B1AE4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71925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2E237B-1986-DB10-EADE-33B11F6B2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CBBB9-2B6D-4934-AC71-CF6454BE8656}" type="datetimeFigureOut">
              <a:rPr lang="en-IN" smtClean="0"/>
              <a:t>29-09-2022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8788E9-F0AD-0BCD-3605-16741DA82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2749E0-DAB5-FF05-5F21-33B477EA5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C13D3-5122-4B9B-87BE-77A85B1AE4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39866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CB27A-611B-226A-28ED-20BE7D377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A13BE4-BA71-A717-3BBF-A2ED3FCF3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BCB0AC-DE45-D1E0-C9AD-A1F201065C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C7D79B-6F05-0462-466E-5DD07291D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CBBB9-2B6D-4934-AC71-CF6454BE8656}" type="datetimeFigureOut">
              <a:rPr lang="en-IN" smtClean="0"/>
              <a:t>29-09-2022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0BB4F7-8675-22E7-08CE-528030E4C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E9EA5E-E872-D3B9-D1D2-F0D5B413A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C13D3-5122-4B9B-87BE-77A85B1AE4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10139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B2DDB-3240-F27C-16BE-185146191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93B913-C0F0-7BF0-3E6D-F74BC995DE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BEACC-BC07-907D-BA1E-DD152E4A3E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2521D7-BA8F-E72C-CFF7-2CCB9F899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CBBB9-2B6D-4934-AC71-CF6454BE8656}" type="datetimeFigureOut">
              <a:rPr lang="en-IN" smtClean="0"/>
              <a:t>29-09-2022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6F4DA6-4165-78D5-EB4C-1B94F1163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807850-17F2-227F-0710-FF9ACF4DF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C13D3-5122-4B9B-87BE-77A85B1AE4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09996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F0545BE-B5F7-5BD3-A3C8-469A5C5D6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86E9F5-54EF-8C0A-E991-E98EEABBE1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CD9985-CC7B-3661-033B-185C40D996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CBBB9-2B6D-4934-AC71-CF6454BE8656}" type="datetimeFigureOut">
              <a:rPr lang="en-IN" smtClean="0"/>
              <a:t>29-09-2022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7C091E-E67F-AFF0-8BB9-60A6548FC7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5A789A-13C6-BD6A-802F-FABC7BB358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C13D3-5122-4B9B-87BE-77A85B1AE4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52420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A0054B-7B15-FF36-BC18-B31BAAB00B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006" y="154004"/>
            <a:ext cx="11829449" cy="6593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524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E0598A-CA6C-0692-488A-7402FB626C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381" y="86627"/>
            <a:ext cx="11839074" cy="6622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6773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Pallabi Roy</dc:creator>
  <cp:lastModifiedBy>Pallabi Roy</cp:lastModifiedBy>
  <cp:revision>1</cp:revision>
  <dcterms:created xsi:type="dcterms:W3CDTF">2022-09-29T08:58:42Z</dcterms:created>
  <dcterms:modified xsi:type="dcterms:W3CDTF">2022-09-29T09:00:06Z</dcterms:modified>
</cp:coreProperties>
</file>