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54E4-1B76-EE01-DE97-56D93D218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EAB34-6FEC-B6A1-80F7-948C7ED7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3D057-B066-3E77-D920-CF08E642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C222-2C4F-B5B7-AC77-1778EB75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60880-803C-39AE-F84F-157E180D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5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5EFA-267C-F033-E839-2C16F7C1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3D2A0-B351-4F01-0EE1-F4F24E73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9E113-8512-3F7F-64DD-3490DE14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0038E-492C-7F61-F028-F33BA1D0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FFA8-D164-3B73-8DB0-AC2815D8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3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4983F-AE6B-3747-2CE5-46B7B1131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2657B-D329-E755-C9EA-2CBEC21C5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6440-B758-9806-21E6-80DA8985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11AB-7A9C-C65B-A624-FDBD61F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FF667-F596-2BF1-FA66-B3226BD9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9910-4A5F-EE61-DAEA-3BF5DA66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511B-1586-3F3A-19B8-EA27BA9B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87AA-FAFB-211D-A910-602152EB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2EEB2-D4FD-CC58-88CB-70218D16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F1955-BA4A-D303-90F4-7A3DCE05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066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95F-8689-C7BE-E4CF-E3D75764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26D5C-790E-35BD-5D44-84C6CB9BF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6F98-F5FD-FF1C-7173-5C6437D6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C883-2C08-30E0-3E86-3CB6CBFA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FD2C-FC75-0A9A-858E-F4EA4BCD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1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C62-3645-CFE0-3B14-4DABE09E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A587-CDB3-4A65-DE93-256C8BAB9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135A1-9D10-80DC-1828-A1BD4B5C6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05695-4E8C-2E7C-ADE7-A3F51E2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39DDA-3605-F497-966E-B1A79C43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6CBC7-47EF-71E4-78DA-F9A560EF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50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35EF-7AC4-B66A-9C41-8BF42DDD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8DB4E-5A41-C87B-00F9-99CD2FE14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42CE1-A510-F0C4-CC78-29FDB7A2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56246-500F-1062-FE5A-B4CB2E01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74F16-6A74-4D3B-05AA-DF85907D7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E6B05-AE39-1621-3744-6663FE9A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DDFBD-C4A8-9970-B81A-1EDB6E68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2D37C-BFD4-29D8-85B2-D8C79AC3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68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F2E6-4B1C-0647-D928-0A7FFD7A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10789-5263-DB99-2F89-CC33F42E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EC394-6193-1C9F-22C8-1DDF39B0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E683-0E85-0510-0863-DB5E03B0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0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15452-C671-6646-F281-CC3736B4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A541E-2DE8-5652-1154-16D5251C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20103-5DD2-1561-AA15-5BB5EEDE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5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C2-1065-5C99-B1D7-79FAAC0B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BB6E-0AE2-FFF8-5AC1-08C3BE95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C1A4D-D7AF-1D00-B1A7-32B20AB9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498FC-9EA1-3DD0-DE37-D8967CFF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6D7EF-DFC8-6FEA-787A-E62165F8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4A445-A636-80D5-BEA5-BE05BF27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6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A507-5A6F-284C-D25E-36063862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F54E6-6996-B60E-CF31-2B25823F9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44A9F-10AB-FCA1-8699-62328497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1962E-214C-BB8E-E0ED-C7E872C8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F8096-FC0D-2517-F831-54FBA0C7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8C848-E55D-C898-64CF-7E434704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57CCE-F387-2CDD-57AA-0F690344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79B93-AE2B-5A0E-6EFA-1E7FAA5DB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C676-F57D-818B-A9C1-C32901545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F0C-D8BE-42B6-ACA7-2CA0AD2B52E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B18F7-0336-337B-B9B3-76CDB2A85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14FFE-988F-2761-2352-F1453284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42C8-81AE-47E2-AAC1-D85C9C853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2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671A7-EC18-BD0C-4A10-43D81102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" y="144379"/>
            <a:ext cx="11848699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2092B-D97F-8760-99A9-C9BE7FA6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" y="105877"/>
            <a:ext cx="11916075" cy="66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2022-09-29T08:56:03Z</dcterms:created>
  <dcterms:modified xsi:type="dcterms:W3CDTF">2022-09-29T08:57:49Z</dcterms:modified>
</cp:coreProperties>
</file>