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E30D4-99F9-EEEF-BE2E-30C4ACFCC7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09780A-FD91-334A-7758-D71EFC0A66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CB4303-B2D8-CE59-CBE4-E7E052763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87699-946E-45FB-BD6C-6504034B84A2}" type="datetimeFigureOut">
              <a:rPr lang="en-IN" smtClean="0"/>
              <a:t>29-09-2022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D578A5-BEF0-C0CB-87F7-B7E0BF6F1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6A4C6D-58AE-377F-2997-00A8226B0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F0D29-A51F-4E7F-B0F4-30FD48E0CE3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05884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4B146-3D23-1BF5-F709-37D13EDDD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D01DF7-85B4-913B-2782-809181C97F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BCF89D-CE95-9E8A-279F-72BC88B74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87699-946E-45FB-BD6C-6504034B84A2}" type="datetimeFigureOut">
              <a:rPr lang="en-IN" smtClean="0"/>
              <a:t>29-09-2022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3259E1-9F22-E5DC-06B5-A0989366A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8CA9B-530F-AA8D-537C-BF585CAA4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F0D29-A51F-4E7F-B0F4-30FD48E0CE3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40696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816847A-441A-FD3F-CFA1-E387072484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1C23D9-5C0D-2899-6898-CEE069FE23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90D260-F68E-CE55-DF57-EDBC72A8C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87699-946E-45FB-BD6C-6504034B84A2}" type="datetimeFigureOut">
              <a:rPr lang="en-IN" smtClean="0"/>
              <a:t>29-09-2022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36790B-871D-266C-8628-DF00DD650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BCE198-DF12-779D-3C6A-6F11523D3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F0D29-A51F-4E7F-B0F4-30FD48E0CE3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4805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DFDEB-000F-3050-7A76-E69358E26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B8BFC2-07FE-26D4-1926-9F35F861AA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7BC3D8-238E-9AC9-CCD8-79C33C88A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87699-946E-45FB-BD6C-6504034B84A2}" type="datetimeFigureOut">
              <a:rPr lang="en-IN" smtClean="0"/>
              <a:t>29-09-2022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4A10DA-AC4C-63F0-C535-6E710F304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0E08F1-AE6B-7978-CE5E-B07DBDF48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F0D29-A51F-4E7F-B0F4-30FD48E0CE3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55005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BDBAB-0B4B-EA02-7AC1-96CB0B234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A03B30-BD35-F0AB-5D0A-5CE17C616D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A24C6D-E47A-8F86-D813-482957FDF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87699-946E-45FB-BD6C-6504034B84A2}" type="datetimeFigureOut">
              <a:rPr lang="en-IN" smtClean="0"/>
              <a:t>29-09-2022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198805-231A-17E3-6102-99FB81240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D15D47-F3F4-0DB6-8414-B5A320FDC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F0D29-A51F-4E7F-B0F4-30FD48E0CE3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53199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9D999-5D18-F161-B88B-8BBBDC802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6D3C65-CE50-06CB-F4FB-77DFDD492F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3162AD-82D8-11AA-0B6A-4BA3552223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3B0042-6B1D-C082-8AE5-12B57275A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87699-946E-45FB-BD6C-6504034B84A2}" type="datetimeFigureOut">
              <a:rPr lang="en-IN" smtClean="0"/>
              <a:t>29-09-2022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5F6A0A-40A2-5B09-58CE-6D6BC4625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A3FA70-3B0B-A506-02CE-E319BFBAD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F0D29-A51F-4E7F-B0F4-30FD48E0CE3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66630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1AAFE-74B1-3A05-7029-873F993F7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7B3DF6-1E5C-1ECD-D28B-5C29C9C5E2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7DBD0F-03E5-AE63-A55C-959A1BBD8E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492BFF-856A-6EF3-5DD5-0540488211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92AC4A-7C7B-3815-14D1-6239AC5D42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402DD2-6C8A-266E-DFEC-9E96CC10D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87699-946E-45FB-BD6C-6504034B84A2}" type="datetimeFigureOut">
              <a:rPr lang="en-IN" smtClean="0"/>
              <a:t>29-09-2022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B8F46B-B9AB-E747-D43D-348E3198A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35432C-3662-C34D-C0B4-96A78A615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F0D29-A51F-4E7F-B0F4-30FD48E0CE3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32003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1253B-ADE8-BE78-9339-55D9D9294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9EABAC-BFAA-5E11-8216-432AF9157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87699-946E-45FB-BD6C-6504034B84A2}" type="datetimeFigureOut">
              <a:rPr lang="en-IN" smtClean="0"/>
              <a:t>29-09-2022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7554D4-BCB7-0523-001F-8FE3A4F97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EB7BE4-C6FE-4B93-74F6-69E09A3D3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F0D29-A51F-4E7F-B0F4-30FD48E0CE3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17253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4610D1-5115-0D2C-B14B-BD068308E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87699-946E-45FB-BD6C-6504034B84A2}" type="datetimeFigureOut">
              <a:rPr lang="en-IN" smtClean="0"/>
              <a:t>29-09-2022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6E5FEA-C50C-BD3E-F0E8-5E45B28D1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D1B6D5-BC0E-8E49-FB20-A460E3825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F0D29-A51F-4E7F-B0F4-30FD48E0CE3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36673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F42BF-717A-B378-0A93-86BD0A0F6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7432F9-F629-AF39-4FD6-EE3E43147B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316D53-4E51-2470-169C-6E852617F6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8A137D-32A7-AB3A-90CE-84D58D846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87699-946E-45FB-BD6C-6504034B84A2}" type="datetimeFigureOut">
              <a:rPr lang="en-IN" smtClean="0"/>
              <a:t>29-09-2022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865FD0-5D72-28E3-50C7-859E07642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253A57-652A-8FEA-59A3-9EB283BFC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F0D29-A51F-4E7F-B0F4-30FD48E0CE3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93216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6188E-F556-A6AE-C562-40369EA0B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1F55AE-50DD-2E48-164E-9CF05CFB14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679155-8B16-5BDB-7610-C74DCDD457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D09B6D-F3F3-C49A-3879-06CF03A0E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87699-946E-45FB-BD6C-6504034B84A2}" type="datetimeFigureOut">
              <a:rPr lang="en-IN" smtClean="0"/>
              <a:t>29-09-2022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176562-31F9-5D0D-9C29-EB77172E2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BF67E7-6ED2-1B9B-DFE4-2BE80A39E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F0D29-A51F-4E7F-B0F4-30FD48E0CE3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79156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1A52B1-835A-2101-B4DE-69DE47201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381308-94B6-126D-9232-056A7B5989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F3AFE5-D869-36B1-0608-0398EC575F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087699-946E-45FB-BD6C-6504034B84A2}" type="datetimeFigureOut">
              <a:rPr lang="en-IN" smtClean="0"/>
              <a:t>29-09-2022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BF712-0636-B398-710E-34F4D04A1C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63FA61-547C-89E2-D1A7-6F805236E9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FF0D29-A51F-4E7F-B0F4-30FD48E0CE3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62435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6DE0B1-9418-8FDB-D38C-521908125D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02" y="67377"/>
            <a:ext cx="12041204" cy="6718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819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B91EFC-442A-11AC-D431-A0167405C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004" y="105879"/>
            <a:ext cx="11935327" cy="6679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4688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Pallabi Roy</dc:creator>
  <cp:lastModifiedBy>Pallabi Roy</cp:lastModifiedBy>
  <cp:revision>1</cp:revision>
  <dcterms:created xsi:type="dcterms:W3CDTF">2022-09-29T08:53:50Z</dcterms:created>
  <dcterms:modified xsi:type="dcterms:W3CDTF">2022-09-29T08:55:23Z</dcterms:modified>
</cp:coreProperties>
</file>