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B2D0-44C8-CE3B-2B21-76AB89648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71D67-58F4-B294-9BE2-445806AE4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06141-CB67-36D2-64AD-B2866472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28AA5-7D1B-A6F2-A5B6-E5A35501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1D972-32BA-1004-26C3-79F322E4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84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3C1D-B9B3-473B-CDBC-BF295FBD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19A33-8803-09A0-EFC4-3A964FEF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FD89-4E26-7A41-C632-B5D7D50F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50A0-9933-8854-4D22-152870F0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43FD-C41D-ABF8-B674-3F1E5BB0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50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A052C-688A-BA77-E6FE-AE18F6DE7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FD696-11D3-F00C-883F-06AAADFE3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CE4D-262F-2F21-821C-B462844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020E-40A2-FAFE-8168-B5A73DD9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6D08-8079-9D5C-C883-F5B131FA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6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7C38-73D4-1EFE-5AA7-BD74EA60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9230-2E0B-2A4C-DA3D-D79B5B46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C7D71-9701-1D5C-B12E-FE64D3D5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583F-E2C1-39F8-18E9-A83022CA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BF030-FBEF-C295-E9F6-E65FA786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50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E9F0-8D1D-A926-1775-1A3E53B7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09ABF-499F-32CF-B954-D14DE1C0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C7087-DCDA-D643-B937-55E5C04E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9BBC-76AB-AD66-58F2-5B672B08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4A4C3-04FC-6384-C995-651E6268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6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AD16-FA7E-5C03-F76F-F2A62351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D734-055F-94F7-9492-A90C981F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E989F-3A2B-63CE-91B9-0F20EE72C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49029-2F80-7496-474A-BC035D7B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203D-EC3C-53F7-77F0-3EDFAB6F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C72D9-E9A2-9622-E47C-08AF8437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86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2FE1-0728-BA68-AD07-27B68601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4B4F-82B6-12BE-3299-0B65BEDC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62843-DB22-DB7E-238C-2AFB8E863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F28C1-F145-D80E-7EDB-34C7DD7C1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78CA0-4EF7-ECEA-2250-A32AFCE9D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3A1A4-110D-DE66-8688-D282F349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7C285-B2E8-E779-4C2A-31CFA9E2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6485D-76FC-9C6B-2A0C-6E03D618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9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D959-2084-0036-399D-51D786AA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E5DD6-587D-0745-7774-46AB92EF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9B44C-2C80-C0F8-0863-2960C54A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4DBB-F1FA-3AC6-BDB5-AC291C77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59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78F0F-EF95-3914-C3EC-9DEFE4F5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641C3-8981-6992-3787-B268C118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3E7CC-8832-4DAA-F644-268D8198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8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372D-2177-2C41-EE5A-AE766576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5A2C-1778-EAA4-F25F-9663C4F5D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DD840-032B-6DEA-56E3-165123A8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27E85-E050-C2D0-BBA2-9F09B635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1B852-AEC5-BF80-2341-B7D2A92A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8044D-8C78-6145-28C6-46DD3BA7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07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9068-9B34-7B17-2ED1-717E5337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10D3F-0EB6-C3A0-CB94-4252293A7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7367-9A3C-1528-3301-3650A6CD7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52C6E-8065-9A67-5BE7-0F446110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8E435-3630-BD49-2990-60D013F5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D4110-8B64-1F0A-AE4D-B6DD121E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21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3F5CF-76C7-AA3F-87A8-25F084FE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D823-ECD6-5EF6-92C2-57F1BEC4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68E1-65CC-5991-23E9-096A84401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05E3-0BC7-43E4-8CF1-850FB308755C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3CE3-15FA-1B6E-EE26-1AE277D29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56423-A621-A929-F9F5-9D9B9AFD1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FCB8-C2A0-4257-8B9B-AC533CAB2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668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2C2C775-CA5B-1207-FF3B-3131A39CF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25691"/>
              </p:ext>
            </p:extLst>
          </p:nvPr>
        </p:nvGraphicFramePr>
        <p:xfrm>
          <a:off x="154005" y="77002"/>
          <a:ext cx="11906450" cy="664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099720" imgH="5137200" progId="PBrush">
                  <p:embed/>
                </p:oleObj>
              </mc:Choice>
              <mc:Fallback>
                <p:oleObj name="Bitmap Image" r:id="rId2" imgW="9099720" imgH="5137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005" y="77002"/>
                        <a:ext cx="11906450" cy="664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99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71968-029A-1580-7A40-9FA9C6CF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" y="96253"/>
            <a:ext cx="12002704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6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2022-09-29T08:52:37Z</dcterms:created>
  <dcterms:modified xsi:type="dcterms:W3CDTF">2022-09-29T08:52:51Z</dcterms:modified>
</cp:coreProperties>
</file>