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7" r:id="rId4"/>
    <p:sldId id="261" r:id="rId5"/>
    <p:sldId id="267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4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95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8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3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3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8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37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64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6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8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DEE6C7-7C0A-4CA6-AC54-4376D5162A08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17CEB7-4BDA-437D-BD67-D8F8A182B9FF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4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A182E-9F4B-4C5A-3806-4CF9CB1D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" y="67377"/>
            <a:ext cx="10642270" cy="6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0ADE8-059E-4D30-6636-2760AFC1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6"/>
          <a:stretch/>
        </p:blipFill>
        <p:spPr>
          <a:xfrm>
            <a:off x="356135" y="96253"/>
            <a:ext cx="7024513" cy="6073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E866C-20F0-82C7-117D-67C409233525}"/>
              </a:ext>
            </a:extLst>
          </p:cNvPr>
          <p:cNvSpPr txBox="1"/>
          <p:nvPr/>
        </p:nvSpPr>
        <p:spPr>
          <a:xfrm>
            <a:off x="7863839" y="3246740"/>
            <a:ext cx="3869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Landing Page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7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1B305-4100-9F37-65BD-68194A7D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96253"/>
            <a:ext cx="11049802" cy="60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BF33-2B24-81D8-73A0-BBFD4B42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" y="134755"/>
            <a:ext cx="11181277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F4ADC-AC19-CC81-EE43-4BF9F115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" y="144379"/>
            <a:ext cx="10828421" cy="61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FE788-2904-6C27-ADEA-937BA946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4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7DD0D-3347-6E84-0446-137B6EDEBCF5}"/>
              </a:ext>
            </a:extLst>
          </p:cNvPr>
          <p:cNvSpPr txBox="1"/>
          <p:nvPr/>
        </p:nvSpPr>
        <p:spPr>
          <a:xfrm>
            <a:off x="3888606" y="2043582"/>
            <a:ext cx="525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  <a:latin typeface="Arial Black" panose="020B0A04020102020204" pitchFamily="34" charset="0"/>
              </a:rPr>
              <a:t>RR KABEL</a:t>
            </a:r>
          </a:p>
          <a:p>
            <a:endParaRPr lang="en-US" sz="28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r>
              <a:rPr lang="en-US" sz="2400" baseline="30000" dirty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Jan to 28</a:t>
            </a:r>
            <a:r>
              <a:rPr lang="en-US" sz="2400" baseline="30000" dirty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808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Feb 2021</a:t>
            </a:r>
            <a:endParaRPr lang="en-IN" sz="2400" dirty="0">
              <a:solidFill>
                <a:srgbClr val="08080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IN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E8110F1-B707-B605-5555-8F6E72E2E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1104"/>
          <a:stretch/>
        </p:blipFill>
        <p:spPr>
          <a:xfrm>
            <a:off x="180279" y="105878"/>
            <a:ext cx="11827082" cy="611204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12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08E569A-1CD0-67A8-8F4E-E32784C4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2" b="1248"/>
          <a:stretch/>
        </p:blipFill>
        <p:spPr>
          <a:xfrm>
            <a:off x="182459" y="86626"/>
            <a:ext cx="11827082" cy="6140919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581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0408E8-68F9-5B33-5D4B-0C3277BF4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0" b="1"/>
          <a:stretch/>
        </p:blipFill>
        <p:spPr>
          <a:xfrm>
            <a:off x="180279" y="105878"/>
            <a:ext cx="11827082" cy="6150543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053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10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3</cp:revision>
  <dcterms:created xsi:type="dcterms:W3CDTF">2022-08-11T05:15:51Z</dcterms:created>
  <dcterms:modified xsi:type="dcterms:W3CDTF">2022-09-15T07:06:08Z</dcterms:modified>
</cp:coreProperties>
</file>