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9" r:id="rId3"/>
    <p:sldId id="257" r:id="rId4"/>
    <p:sldId id="261" r:id="rId5"/>
    <p:sldId id="267" r:id="rId6"/>
    <p:sldId id="266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E6C7-7C0A-4CA6-AC54-4376D5162A08}" type="datetimeFigureOut">
              <a:rPr lang="en-IN" smtClean="0"/>
              <a:t>15-09-2022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CEB7-4BDA-437D-BD67-D8F8A182B9FF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341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E6C7-7C0A-4CA6-AC54-4376D5162A08}" type="datetimeFigureOut">
              <a:rPr lang="en-IN" smtClean="0"/>
              <a:t>15-09-2022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CEB7-4BDA-437D-BD67-D8F8A182B9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495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E6C7-7C0A-4CA6-AC54-4376D5162A08}" type="datetimeFigureOut">
              <a:rPr lang="en-IN" smtClean="0"/>
              <a:t>15-09-2022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CEB7-4BDA-437D-BD67-D8F8A182B9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5827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E6C7-7C0A-4CA6-AC54-4376D5162A08}" type="datetimeFigureOut">
              <a:rPr lang="en-IN" smtClean="0"/>
              <a:t>15-09-2022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CEB7-4BDA-437D-BD67-D8F8A182B9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636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E6C7-7C0A-4CA6-AC54-4376D5162A08}" type="datetimeFigureOut">
              <a:rPr lang="en-IN" smtClean="0"/>
              <a:t>15-09-2022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CEB7-4BDA-437D-BD67-D8F8A182B9FF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2535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E6C7-7C0A-4CA6-AC54-4376D5162A08}" type="datetimeFigureOut">
              <a:rPr lang="en-IN" smtClean="0"/>
              <a:t>15-09-2022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CEB7-4BDA-437D-BD67-D8F8A182B9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8865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E6C7-7C0A-4CA6-AC54-4376D5162A08}" type="datetimeFigureOut">
              <a:rPr lang="en-IN" smtClean="0"/>
              <a:t>15-09-2022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CEB7-4BDA-437D-BD67-D8F8A182B9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45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E6C7-7C0A-4CA6-AC54-4376D5162A08}" type="datetimeFigureOut">
              <a:rPr lang="en-IN" smtClean="0"/>
              <a:t>15-09-2022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CEB7-4BDA-437D-BD67-D8F8A182B9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937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E6C7-7C0A-4CA6-AC54-4376D5162A08}" type="datetimeFigureOut">
              <a:rPr lang="en-IN" smtClean="0"/>
              <a:t>15-09-2022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CEB7-4BDA-437D-BD67-D8F8A182B9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7645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FDEE6C7-7C0A-4CA6-AC54-4376D5162A08}" type="datetimeFigureOut">
              <a:rPr lang="en-IN" smtClean="0"/>
              <a:t>15-09-2022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17CEB7-4BDA-437D-BD67-D8F8A182B9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2698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EE6C7-7C0A-4CA6-AC54-4376D5162A08}" type="datetimeFigureOut">
              <a:rPr lang="en-IN" smtClean="0"/>
              <a:t>15-09-2022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CEB7-4BDA-437D-BD67-D8F8A182B9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9897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FDEE6C7-7C0A-4CA6-AC54-4376D5162A08}" type="datetimeFigureOut">
              <a:rPr lang="en-IN" smtClean="0"/>
              <a:t>15-09-2022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E17CEB7-4BDA-437D-BD67-D8F8A182B9FF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401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2A182E-9F4B-4C5A-3806-4CF9CB1DA3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11" y="67377"/>
            <a:ext cx="10642270" cy="614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801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A0ADE8-059E-4D30-6636-2760AFC11E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26"/>
          <a:stretch/>
        </p:blipFill>
        <p:spPr>
          <a:xfrm>
            <a:off x="356135" y="96253"/>
            <a:ext cx="7024513" cy="60735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8E866C-20F0-82C7-117D-67C409233525}"/>
              </a:ext>
            </a:extLst>
          </p:cNvPr>
          <p:cNvSpPr txBox="1"/>
          <p:nvPr/>
        </p:nvSpPr>
        <p:spPr>
          <a:xfrm>
            <a:off x="7863839" y="3246740"/>
            <a:ext cx="38693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Landing Page</a:t>
            </a:r>
            <a:endParaRPr lang="en-I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670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E1B305-4100-9F37-65BD-68194A7DC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17" y="96253"/>
            <a:ext cx="11049802" cy="604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036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B3BF33-2B24-81D8-73A0-BBFD4B42E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61" y="134755"/>
            <a:ext cx="11181277" cy="611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44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FF4ADC-AC19-CC81-EE43-4BF9F1156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70" y="144379"/>
            <a:ext cx="10828421" cy="615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48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DFE788-2904-6C27-ADEA-937BA946A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43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586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07DD0D-3347-6E84-0446-137B6EDEBCF5}"/>
              </a:ext>
            </a:extLst>
          </p:cNvPr>
          <p:cNvSpPr txBox="1"/>
          <p:nvPr/>
        </p:nvSpPr>
        <p:spPr>
          <a:xfrm>
            <a:off x="3888606" y="2043582"/>
            <a:ext cx="52578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80808"/>
                </a:solidFill>
                <a:latin typeface="Arial Black" panose="020B0A04020102020204" pitchFamily="34" charset="0"/>
              </a:rPr>
              <a:t>RR KABEL</a:t>
            </a:r>
          </a:p>
          <a:p>
            <a:endParaRPr lang="en-US" sz="2800" dirty="0">
              <a:solidFill>
                <a:srgbClr val="080808"/>
              </a:solidFill>
              <a:latin typeface="Arial Black" panose="020B0A04020102020204" pitchFamily="34" charset="0"/>
            </a:endParaRPr>
          </a:p>
          <a:p>
            <a:r>
              <a:rPr lang="en-US" sz="2400" dirty="0">
                <a:solidFill>
                  <a:srgbClr val="08080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28</a:t>
            </a:r>
            <a:r>
              <a:rPr lang="en-US" sz="2400" baseline="30000" dirty="0">
                <a:solidFill>
                  <a:srgbClr val="08080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th</a:t>
            </a:r>
            <a:r>
              <a:rPr lang="en-US" sz="2400" dirty="0">
                <a:solidFill>
                  <a:srgbClr val="08080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Jan to 28</a:t>
            </a:r>
            <a:r>
              <a:rPr lang="en-US" sz="2400" baseline="30000" dirty="0">
                <a:solidFill>
                  <a:srgbClr val="08080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th</a:t>
            </a:r>
            <a:r>
              <a:rPr lang="en-US" sz="2400" dirty="0">
                <a:solidFill>
                  <a:srgbClr val="080808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Feb 2021</a:t>
            </a:r>
            <a:endParaRPr lang="en-IN" sz="2400" dirty="0">
              <a:solidFill>
                <a:srgbClr val="080808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en-IN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79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DE8110F1-B707-B605-5555-8F6E72E2ED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29" b="1104"/>
          <a:stretch/>
        </p:blipFill>
        <p:spPr>
          <a:xfrm>
            <a:off x="180279" y="105878"/>
            <a:ext cx="11827082" cy="611204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71239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E08E569A-1CD0-67A8-8F4E-E32784C44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42" b="1248"/>
          <a:stretch/>
        </p:blipFill>
        <p:spPr>
          <a:xfrm>
            <a:off x="182459" y="86626"/>
            <a:ext cx="11827082" cy="6140919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15811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10408E8-68F9-5B33-5D4B-0C3277BF44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40" b="1"/>
          <a:stretch/>
        </p:blipFill>
        <p:spPr>
          <a:xfrm>
            <a:off x="180279" y="105878"/>
            <a:ext cx="11827082" cy="6150543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760531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</TotalTime>
  <Words>10</Words>
  <Application>Microsoft Office PowerPoint</Application>
  <PresentationFormat>Widescreen</PresentationFormat>
  <Paragraphs>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Pallabi Roy</dc:creator>
  <cp:lastModifiedBy>Pallabi Roy</cp:lastModifiedBy>
  <cp:revision>3</cp:revision>
  <dcterms:created xsi:type="dcterms:W3CDTF">2022-08-11T05:15:51Z</dcterms:created>
  <dcterms:modified xsi:type="dcterms:W3CDTF">2022-09-15T07:06:08Z</dcterms:modified>
</cp:coreProperties>
</file>