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9" r:id="rId1"/>
    <p:sldMasterId id="2147483658" r:id="rId2"/>
    <p:sldMasterId id="2147483652" r:id="rId3"/>
    <p:sldMasterId id="2147483660" r:id="rId4"/>
    <p:sldMasterId id="2147483656" r:id="rId5"/>
  </p:sldMasterIdLst>
  <p:sldIdLst>
    <p:sldId id="256" r:id="rId6"/>
    <p:sldId id="278" r:id="rId7"/>
    <p:sldId id="257" r:id="rId8"/>
    <p:sldId id="258" r:id="rId9"/>
    <p:sldId id="290" r:id="rId10"/>
    <p:sldId id="291" r:id="rId11"/>
    <p:sldId id="292" r:id="rId12"/>
    <p:sldId id="293" r:id="rId13"/>
    <p:sldId id="294" r:id="rId14"/>
    <p:sldId id="279" r:id="rId15"/>
    <p:sldId id="295" r:id="rId16"/>
    <p:sldId id="283" r:id="rId17"/>
    <p:sldId id="296" r:id="rId18"/>
    <p:sldId id="297" r:id="rId19"/>
    <p:sldId id="261" r:id="rId20"/>
    <p:sldId id="25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深色样式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661400" y="3924300"/>
            <a:ext cx="1536700" cy="317500"/>
          </a:xfrm>
        </p:spPr>
        <p:txBody>
          <a:bodyPr/>
          <a:lstStyle>
            <a:lvl1pPr algn="ctr">
              <a:defRPr baseline="0"/>
            </a:lvl1pPr>
          </a:lstStyle>
          <a:p>
            <a:pPr lvl="0"/>
            <a:r>
              <a:rPr lang="en-IN" dirty="0"/>
              <a:t>Brand Name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Brand Logo</a:t>
            </a:r>
            <a:endParaRPr lang="en-IN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488F8-B58E-4B43-A98C-BAA9C7841872}" type="slidenum">
              <a:rPr lang="en-IN" smtClean="0"/>
              <a:t>‹#›</a:t>
            </a:fld>
            <a:endParaRPr lang="en-IN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Guidelines (Slide to be deleted)</a:t>
            </a:r>
            <a:endParaRPr lang="en-IN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altLang="en-US" dirty="0">
                <a:sym typeface="+mn-ea"/>
              </a:rPr>
              <a:t>Top Header font is Georgia 38</a:t>
            </a:r>
            <a:endParaRPr lang="en-IN" alt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altLang="en-US" dirty="0">
                <a:sym typeface="+mn-ea"/>
              </a:rPr>
              <a:t>Rest of the text font is Cambria</a:t>
            </a:r>
            <a:endParaRPr lang="en-IN" alt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altLang="en-US" dirty="0">
                <a:sym typeface="+mn-ea"/>
              </a:rPr>
              <a:t>Slide with both image and text, put image on left and text on right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altLang="en-US" dirty="0">
                <a:sym typeface="+mn-ea"/>
              </a:rPr>
              <a:t>Slides till Customer Profile to be filled by AM</a:t>
            </a:r>
            <a:endParaRPr lang="en-IN" alt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altLang="en-US" dirty="0">
                <a:sym typeface="+mn-ea"/>
              </a:rPr>
              <a:t>Beyond that to be filled by Planning team</a:t>
            </a:r>
            <a:endParaRPr lang="en-IN" alt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altLang="en-US" dirty="0">
                <a:sym typeface="+mn-ea"/>
              </a:rPr>
              <a:t>TAT 1 working day (24hrs)</a:t>
            </a:r>
            <a:endParaRPr lang="en-IN" altLang="en-US" dirty="0"/>
          </a:p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406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Header</a:t>
            </a:r>
            <a:endParaRPr lang="en-IN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7620" y="2070100"/>
            <a:ext cx="7277100" cy="3098800"/>
          </a:xfrm>
        </p:spPr>
        <p:txBody>
          <a:bodyPr/>
          <a:lstStyle/>
          <a:p>
            <a:pPr lvl="0"/>
            <a:r>
              <a:rPr lang="en-US" dirty="0"/>
              <a:t>Click to edit the text</a:t>
            </a:r>
            <a:endParaRPr lang="en-IN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62" b="1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8/19/2022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9241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8/19/2022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786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Section Header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49203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8/19/2022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rcRect l="34354" t="20491" r="17179" b="15686"/>
          <a:stretch>
            <a:fillRect/>
          </a:stretch>
        </p:blipFill>
        <p:spPr>
          <a:xfrm>
            <a:off x="-7620" y="-13335"/>
            <a:ext cx="6120765" cy="6901815"/>
          </a:xfrm>
          <a:prstGeom prst="rect">
            <a:avLst/>
          </a:prstGeom>
        </p:spPr>
      </p:pic>
      <p:sp>
        <p:nvSpPr>
          <p:cNvPr id="8" name="Text Box 7"/>
          <p:cNvSpPr txBox="1"/>
          <p:nvPr userDrawn="1"/>
        </p:nvSpPr>
        <p:spPr>
          <a:xfrm>
            <a:off x="1119823" y="3075305"/>
            <a:ext cx="3891280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>
                <a:solidFill>
                  <a:schemeClr val="bg1"/>
                </a:solidFill>
                <a:latin typeface="Georgia" panose="02040502050405020303" charset="0"/>
                <a:cs typeface="Georgia" panose="02040502050405020303" charset="0"/>
              </a:rPr>
              <a:t>The Media Ant</a:t>
            </a:r>
          </a:p>
        </p:txBody>
      </p:sp>
      <p:sp>
        <p:nvSpPr>
          <p:cNvPr id="9" name="Text Box 8"/>
          <p:cNvSpPr txBox="1"/>
          <p:nvPr userDrawn="1"/>
        </p:nvSpPr>
        <p:spPr>
          <a:xfrm>
            <a:off x="765175" y="3637280"/>
            <a:ext cx="46005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2">
                    <a:lumMod val="90000"/>
                  </a:schemeClr>
                </a:solidFill>
                <a:latin typeface="Cambria" panose="02040503050406030204" charset="0"/>
                <a:cs typeface="Cambria" panose="02040503050406030204" charset="0"/>
              </a:rPr>
              <a:t>Media Buying Made Easy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8455978" y="3853180"/>
            <a:ext cx="1906905" cy="0"/>
          </a:xfrm>
          <a:prstGeom prst="line">
            <a:avLst/>
          </a:prstGeom>
          <a:ln w="50800" cmpd="sng">
            <a:solidFill>
              <a:srgbClr val="FFDE59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050" name="Picture 2" descr="C:\Users\MediaAnt\Desktop\TMA logos\themediant-logo-white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15" y="161925"/>
            <a:ext cx="853440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24736" y="2425382"/>
            <a:ext cx="39693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IN" dirty="0"/>
              <a:t>Brand Logo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3933" y="3982720"/>
            <a:ext cx="1590993" cy="3530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Brand Name</a:t>
            </a:r>
            <a:endParaRPr lang="en-I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 baseline="0">
          <a:solidFill>
            <a:schemeClr val="tx1"/>
          </a:solidFill>
          <a:latin typeface="Cambria" panose="02040503050406030204" charset="0"/>
          <a:ea typeface="+mn-ea"/>
          <a:cs typeface="Cambria" panose="0204050305040603020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Guidelines (Slide to be deleted)</a:t>
            </a:r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altLang="en-US" dirty="0">
                <a:sym typeface="+mn-ea"/>
              </a:rPr>
              <a:t>Top Header font is Georgia 38</a:t>
            </a:r>
            <a:endParaRPr lang="en-IN" alt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altLang="en-US" dirty="0">
                <a:sym typeface="+mn-ea"/>
              </a:rPr>
              <a:t>Rest of the text font is Cambria</a:t>
            </a:r>
            <a:endParaRPr lang="en-IN" alt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altLang="en-US" dirty="0">
                <a:sym typeface="+mn-ea"/>
              </a:rPr>
              <a:t>Slide with both image and text, put image on left and text on right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altLang="en-US" dirty="0">
                <a:sym typeface="+mn-ea"/>
              </a:rPr>
              <a:t>Slides till Customer Profile to be filled by AM</a:t>
            </a:r>
            <a:endParaRPr lang="en-IN" alt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altLang="en-US" dirty="0">
                <a:sym typeface="+mn-ea"/>
              </a:rPr>
              <a:t>Beyond that to be filled by Planning team</a:t>
            </a:r>
            <a:endParaRPr lang="en-IN" alt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altLang="en-US" dirty="0">
                <a:sym typeface="+mn-ea"/>
              </a:rPr>
              <a:t>TAT 1 working day (24hrs)</a:t>
            </a:r>
            <a:endParaRPr lang="en-IN" altLang="en-US" dirty="0"/>
          </a:p>
          <a:p>
            <a:pPr lvl="0"/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3488F8-B58E-4B43-A98C-BAA9C784187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97238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7620" y="-2984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6350" y="6243320"/>
            <a:ext cx="12198985" cy="638810"/>
          </a:xfrm>
          <a:prstGeom prst="rect">
            <a:avLst/>
          </a:prstGeom>
          <a:solidFill>
            <a:srgbClr val="FFDE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Content Placeholder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115" y="6318250"/>
            <a:ext cx="744220" cy="48895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7620" y="173132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the text</a:t>
            </a:r>
            <a:endParaRPr lang="en-I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tx1"/>
          </a:solidFill>
          <a:latin typeface="Georgia" panose="02040502050405020303" charset="0"/>
          <a:ea typeface="+mj-ea"/>
          <a:cs typeface="Georgia" panose="02040502050405020303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 baseline="0">
          <a:solidFill>
            <a:schemeClr val="tx1"/>
          </a:solidFill>
          <a:latin typeface="+mj-lt"/>
          <a:ea typeface="+mn-ea"/>
          <a:cs typeface="Georgia" panose="02040502050405020303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10985-40A3-4587-999C-1C95532EDFE8}" type="datetimeFigureOut">
              <a:rPr lang="en-IN" smtClean="0"/>
              <a:t>19-08-2022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3394A-BC92-4879-90A7-142836E2FFA0}" type="slidenum">
              <a:rPr lang="en-IN" smtClean="0"/>
              <a:t>‹#›</a:t>
            </a:fld>
            <a:endParaRPr lang="en-IN"/>
          </a:p>
        </p:txBody>
      </p:sp>
      <p:pic>
        <p:nvPicPr>
          <p:cNvPr id="7" name="Content Placeholder 11" descr="aaron-sebastian-XWl8Pu3HrgY-unsplash"/>
          <p:cNvPicPr>
            <a:picLocks noChangeAspect="1"/>
          </p:cNvPicPr>
          <p:nvPr userDrawn="1"/>
        </p:nvPicPr>
        <p:blipFill>
          <a:blip r:embed="rId3">
            <a:grayscl/>
            <a:lum bright="-6000"/>
          </a:blip>
          <a:stretch>
            <a:fillRect/>
          </a:stretch>
        </p:blipFill>
        <p:spPr>
          <a:xfrm>
            <a:off x="-7620" y="-12700"/>
            <a:ext cx="6095365" cy="6880225"/>
          </a:xfrm>
          <a:prstGeom prst="rect">
            <a:avLst/>
          </a:prstGeom>
          <a:ln>
            <a:solidFill>
              <a:srgbClr val="000000">
                <a:alpha val="46000"/>
              </a:srgbClr>
            </a:solidFill>
          </a:ln>
        </p:spPr>
      </p:pic>
      <p:sp>
        <p:nvSpPr>
          <p:cNvPr id="8" name="Rectangle 7"/>
          <p:cNvSpPr/>
          <p:nvPr userDrawn="1"/>
        </p:nvSpPr>
        <p:spPr>
          <a:xfrm>
            <a:off x="-1270" y="-12700"/>
            <a:ext cx="6073140" cy="6353175"/>
          </a:xfrm>
          <a:prstGeom prst="rect">
            <a:avLst/>
          </a:prstGeom>
          <a:solidFill>
            <a:schemeClr val="bg1">
              <a:lumMod val="65000"/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7620" y="6243320"/>
            <a:ext cx="12200255" cy="638810"/>
          </a:xfrm>
          <a:prstGeom prst="rect">
            <a:avLst/>
          </a:prstGeom>
          <a:solidFill>
            <a:srgbClr val="FFDE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115" y="6318250"/>
            <a:ext cx="744220" cy="488950"/>
          </a:xfrm>
          <a:prstGeom prst="rect">
            <a:avLst/>
          </a:prstGeom>
        </p:spPr>
      </p:pic>
      <p:sp>
        <p:nvSpPr>
          <p:cNvPr id="11" name="Title Placeholder 10"/>
          <p:cNvSpPr>
            <a:spLocks noGrp="1"/>
          </p:cNvSpPr>
          <p:nvPr>
            <p:ph type="title"/>
          </p:nvPr>
        </p:nvSpPr>
        <p:spPr>
          <a:xfrm>
            <a:off x="7288983" y="2501105"/>
            <a:ext cx="370241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Section Header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01285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8/19/2022</a:t>
            </a:fld>
            <a:endParaRPr lang="en-US"/>
          </a:p>
        </p:txBody>
      </p:sp>
      <p:pic>
        <p:nvPicPr>
          <p:cNvPr id="8" name="Content Placeholder 7" descr="riccardo-annandale-7e2pe9wjL9M-unsplash"/>
          <p:cNvPicPr>
            <a:picLocks noChangeAspect="1"/>
          </p:cNvPicPr>
          <p:nvPr userDrawn="1"/>
        </p:nvPicPr>
        <p:blipFill>
          <a:blip r:embed="rId3">
            <a:grayscl/>
          </a:blip>
          <a:stretch>
            <a:fillRect/>
          </a:stretch>
        </p:blipFill>
        <p:spPr>
          <a:xfrm>
            <a:off x="-29845" y="-25400"/>
            <a:ext cx="6143625" cy="689102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 rot="5400000">
            <a:off x="-393700" y="344170"/>
            <a:ext cx="6892290" cy="6122670"/>
          </a:xfrm>
          <a:prstGeom prst="rect">
            <a:avLst/>
          </a:prstGeom>
          <a:solidFill>
            <a:schemeClr val="bg1">
              <a:lumMod val="65000"/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9"/>
          <p:cNvSpPr txBox="1"/>
          <p:nvPr userDrawn="1"/>
        </p:nvSpPr>
        <p:spPr>
          <a:xfrm>
            <a:off x="7194550" y="288290"/>
            <a:ext cx="2971800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altLang="en-US" sz="3800">
                <a:solidFill>
                  <a:schemeClr val="tx1"/>
                </a:solidFill>
                <a:latin typeface="Georgia" panose="02040502050405020303" charset="0"/>
                <a:cs typeface="Georgia" panose="02040502050405020303" charset="0"/>
              </a:rPr>
              <a:t>Contact Us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620385" y="1934845"/>
            <a:ext cx="952500" cy="951230"/>
            <a:chOff x="8652" y="2848"/>
            <a:chExt cx="1898" cy="1896"/>
          </a:xfrm>
        </p:grpSpPr>
        <p:sp>
          <p:nvSpPr>
            <p:cNvPr id="12" name="Oval 11"/>
            <p:cNvSpPr/>
            <p:nvPr/>
          </p:nvSpPr>
          <p:spPr>
            <a:xfrm>
              <a:off x="8652" y="2848"/>
              <a:ext cx="1898" cy="189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alt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8789" y="2986"/>
              <a:ext cx="1621" cy="1620"/>
            </a:xfrm>
            <a:prstGeom prst="ellipse">
              <a:avLst/>
            </a:prstGeom>
            <a:solidFill>
              <a:srgbClr val="FFDE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altLang="en-US"/>
            </a:p>
          </p:txBody>
        </p:sp>
      </p:grpSp>
      <p:grpSp>
        <p:nvGrpSpPr>
          <p:cNvPr id="17" name="Group 16"/>
          <p:cNvGrpSpPr/>
          <p:nvPr userDrawn="1"/>
        </p:nvGrpSpPr>
        <p:grpSpPr>
          <a:xfrm>
            <a:off x="5621655" y="3156585"/>
            <a:ext cx="952500" cy="951230"/>
            <a:chOff x="8652" y="2848"/>
            <a:chExt cx="1898" cy="1896"/>
          </a:xfrm>
        </p:grpSpPr>
        <p:sp>
          <p:nvSpPr>
            <p:cNvPr id="18" name="Oval 17"/>
            <p:cNvSpPr/>
            <p:nvPr/>
          </p:nvSpPr>
          <p:spPr>
            <a:xfrm>
              <a:off x="8652" y="2848"/>
              <a:ext cx="1898" cy="189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alt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8789" y="2986"/>
              <a:ext cx="1621" cy="1620"/>
            </a:xfrm>
            <a:prstGeom prst="ellipse">
              <a:avLst/>
            </a:prstGeom>
            <a:solidFill>
              <a:srgbClr val="FFDE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altLang="en-US"/>
            </a:p>
          </p:txBody>
        </p:sp>
      </p:grpSp>
      <p:grpSp>
        <p:nvGrpSpPr>
          <p:cNvPr id="20" name="Group 19"/>
          <p:cNvGrpSpPr/>
          <p:nvPr userDrawn="1"/>
        </p:nvGrpSpPr>
        <p:grpSpPr>
          <a:xfrm>
            <a:off x="5622925" y="4451985"/>
            <a:ext cx="952500" cy="951230"/>
            <a:chOff x="8652" y="2848"/>
            <a:chExt cx="1898" cy="1896"/>
          </a:xfrm>
        </p:grpSpPr>
        <p:sp>
          <p:nvSpPr>
            <p:cNvPr id="21" name="Oval 20"/>
            <p:cNvSpPr/>
            <p:nvPr/>
          </p:nvSpPr>
          <p:spPr>
            <a:xfrm>
              <a:off x="8652" y="2848"/>
              <a:ext cx="1898" cy="189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alt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8789" y="2986"/>
              <a:ext cx="1621" cy="1620"/>
            </a:xfrm>
            <a:prstGeom prst="ellipse">
              <a:avLst/>
            </a:prstGeom>
            <a:solidFill>
              <a:srgbClr val="FFDE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altLang="en-US"/>
            </a:p>
          </p:txBody>
        </p:sp>
      </p:grpSp>
      <p:sp>
        <p:nvSpPr>
          <p:cNvPr id="23" name="Text Box 22"/>
          <p:cNvSpPr txBox="1"/>
          <p:nvPr userDrawn="1"/>
        </p:nvSpPr>
        <p:spPr>
          <a:xfrm>
            <a:off x="6807200" y="2226310"/>
            <a:ext cx="30353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mbria" panose="02040503050406030204" charset="0"/>
                <a:ea typeface="Calibri" panose="020F0502020204030204"/>
                <a:cs typeface="Cambria" panose="02040503050406030204" charset="0"/>
                <a:sym typeface="Calibri" panose="020F0502020204030204"/>
              </a:rPr>
              <a:t>Help@TheMediaAnt.com</a:t>
            </a:r>
            <a:endParaRPr lang="en-US">
              <a:latin typeface="Cambria" panose="02040503050406030204" charset="0"/>
              <a:cs typeface="Cambria" panose="02040503050406030204" charset="0"/>
            </a:endParaRPr>
          </a:p>
        </p:txBody>
      </p:sp>
      <p:sp>
        <p:nvSpPr>
          <p:cNvPr id="24" name="Text Box 23"/>
          <p:cNvSpPr txBox="1"/>
          <p:nvPr userDrawn="1"/>
        </p:nvSpPr>
        <p:spPr>
          <a:xfrm>
            <a:off x="6807200" y="3448050"/>
            <a:ext cx="30353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+91 80674 15510</a:t>
            </a:r>
            <a:endParaRPr lang="en-US">
              <a:latin typeface="Cambria" panose="02040503050406030204" charset="0"/>
              <a:cs typeface="Cambria" panose="02040503050406030204" charset="0"/>
            </a:endParaRPr>
          </a:p>
        </p:txBody>
      </p:sp>
      <p:sp>
        <p:nvSpPr>
          <p:cNvPr id="25" name="Text Box 24"/>
          <p:cNvSpPr txBox="1"/>
          <p:nvPr userDrawn="1"/>
        </p:nvSpPr>
        <p:spPr>
          <a:xfrm>
            <a:off x="6807200" y="4605020"/>
            <a:ext cx="30353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altLang="en-GB" dirty="0">
                <a:latin typeface="Cambria" panose="02040503050406030204" charset="0"/>
                <a:ea typeface="Calibri" panose="020F0502020204030204"/>
                <a:cs typeface="Cambria" panose="02040503050406030204" charset="0"/>
                <a:sym typeface="Calibri" panose="020F0502020204030204"/>
              </a:rPr>
              <a:t>www.themediaant.com</a:t>
            </a:r>
          </a:p>
        </p:txBody>
      </p:sp>
      <p:pic>
        <p:nvPicPr>
          <p:cNvPr id="27" name="Picture 26" descr="call-answer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55335" y="3386455"/>
            <a:ext cx="490855" cy="490855"/>
          </a:xfrm>
          <a:prstGeom prst="rect">
            <a:avLst/>
          </a:prstGeom>
        </p:spPr>
      </p:pic>
      <p:pic>
        <p:nvPicPr>
          <p:cNvPr id="28" name="Picture 27" descr="home (1)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855335" y="2166620"/>
            <a:ext cx="487680" cy="487680"/>
          </a:xfrm>
          <a:prstGeom prst="rect">
            <a:avLst/>
          </a:prstGeom>
        </p:spPr>
      </p:pic>
      <p:pic>
        <p:nvPicPr>
          <p:cNvPr id="57" name="Content Placeholder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7440" y="95250"/>
            <a:ext cx="788670" cy="518160"/>
          </a:xfrm>
          <a:prstGeom prst="rect">
            <a:avLst/>
          </a:prstGeom>
        </p:spPr>
      </p:pic>
      <p:pic>
        <p:nvPicPr>
          <p:cNvPr id="29" name="Picture 28" descr="www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766435" y="4673600"/>
            <a:ext cx="576580" cy="5765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26" Type="http://schemas.openxmlformats.org/officeDocument/2006/relationships/image" Target="../media/image55.png"/><Relationship Id="rId3" Type="http://schemas.openxmlformats.org/officeDocument/2006/relationships/image" Target="../media/image32.png"/><Relationship Id="rId21" Type="http://schemas.openxmlformats.org/officeDocument/2006/relationships/image" Target="../media/image50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5" Type="http://schemas.openxmlformats.org/officeDocument/2006/relationships/image" Target="../media/image54.png"/><Relationship Id="rId2" Type="http://schemas.openxmlformats.org/officeDocument/2006/relationships/image" Target="../media/image31.png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29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24" Type="http://schemas.openxmlformats.org/officeDocument/2006/relationships/image" Target="../media/image53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23" Type="http://schemas.openxmlformats.org/officeDocument/2006/relationships/image" Target="../media/image52.png"/><Relationship Id="rId28" Type="http://schemas.openxmlformats.org/officeDocument/2006/relationships/image" Target="../media/image57.pn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Relationship Id="rId22" Type="http://schemas.openxmlformats.org/officeDocument/2006/relationships/image" Target="../media/image51.png"/><Relationship Id="rId27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424737" y="1891554"/>
            <a:ext cx="3969404" cy="3137646"/>
          </a:xfrm>
        </p:spPr>
        <p:txBody>
          <a:bodyPr>
            <a:normAutofit/>
          </a:bodyPr>
          <a:lstStyle/>
          <a:p>
            <a:r>
              <a:rPr lang="en-IN" b="1" dirty="0"/>
              <a:t>NMMT AC BUS</a:t>
            </a:r>
            <a:br>
              <a:rPr lang="en-IN" b="1" dirty="0"/>
            </a:br>
            <a:r>
              <a:rPr lang="en-IN" b="1" dirty="0"/>
              <a:t>IMAGES</a:t>
            </a:r>
            <a:br>
              <a:rPr lang="en-IN" dirty="0"/>
            </a:b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85506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43">
            <a:extLst>
              <a:ext uri="{FF2B5EF4-FFF2-40B4-BE49-F238E27FC236}">
                <a16:creationId xmlns:a16="http://schemas.microsoft.com/office/drawing/2014/main" id="{F1FC8489-E315-98B3-63D5-E41585F90D94}"/>
              </a:ext>
            </a:extLst>
          </p:cNvPr>
          <p:cNvGrpSpPr/>
          <p:nvPr/>
        </p:nvGrpSpPr>
        <p:grpSpPr>
          <a:xfrm>
            <a:off x="0" y="-22414"/>
            <a:ext cx="12191564" cy="3175917"/>
            <a:chOff x="0" y="774192"/>
            <a:chExt cx="10692765" cy="2933700"/>
          </a:xfrm>
        </p:grpSpPr>
        <p:pic>
          <p:nvPicPr>
            <p:cNvPr id="3" name="object 244">
              <a:extLst>
                <a:ext uri="{FF2B5EF4-FFF2-40B4-BE49-F238E27FC236}">
                  <a16:creationId xmlns:a16="http://schemas.microsoft.com/office/drawing/2014/main" id="{CBC685C2-C9FE-1D46-709A-3ABB7C8C55A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77053" y="786892"/>
              <a:ext cx="5615330" cy="476504"/>
            </a:xfrm>
            <a:prstGeom prst="rect">
              <a:avLst/>
            </a:prstGeom>
          </p:spPr>
        </p:pic>
        <p:pic>
          <p:nvPicPr>
            <p:cNvPr id="4" name="object 245">
              <a:extLst>
                <a:ext uri="{FF2B5EF4-FFF2-40B4-BE49-F238E27FC236}">
                  <a16:creationId xmlns:a16="http://schemas.microsoft.com/office/drawing/2014/main" id="{F982CA38-346E-5903-5C61-7328479F6FC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50587" y="1263396"/>
              <a:ext cx="5841796" cy="489203"/>
            </a:xfrm>
            <a:prstGeom prst="rect">
              <a:avLst/>
            </a:prstGeom>
          </p:spPr>
        </p:pic>
        <p:pic>
          <p:nvPicPr>
            <p:cNvPr id="5" name="object 246">
              <a:extLst>
                <a:ext uri="{FF2B5EF4-FFF2-40B4-BE49-F238E27FC236}">
                  <a16:creationId xmlns:a16="http://schemas.microsoft.com/office/drawing/2014/main" id="{D4BF940C-901C-9E23-3319-9546371CB60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24303" y="1752600"/>
              <a:ext cx="6068080" cy="489203"/>
            </a:xfrm>
            <a:prstGeom prst="rect">
              <a:avLst/>
            </a:prstGeom>
          </p:spPr>
        </p:pic>
        <p:pic>
          <p:nvPicPr>
            <p:cNvPr id="6" name="object 247">
              <a:extLst>
                <a:ext uri="{FF2B5EF4-FFF2-40B4-BE49-F238E27FC236}">
                  <a16:creationId xmlns:a16="http://schemas.microsoft.com/office/drawing/2014/main" id="{D70252D0-955A-EBFA-63A4-4E188F39EA5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93570" y="2241804"/>
              <a:ext cx="6298813" cy="489203"/>
            </a:xfrm>
            <a:prstGeom prst="rect">
              <a:avLst/>
            </a:prstGeom>
          </p:spPr>
        </p:pic>
        <p:pic>
          <p:nvPicPr>
            <p:cNvPr id="7" name="object 248">
              <a:extLst>
                <a:ext uri="{FF2B5EF4-FFF2-40B4-BE49-F238E27FC236}">
                  <a16:creationId xmlns:a16="http://schemas.microsoft.com/office/drawing/2014/main" id="{06A580B4-70BE-C4D6-D9E5-7CDF057B226B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68902" y="2731008"/>
              <a:ext cx="6523481" cy="489203"/>
            </a:xfrm>
            <a:prstGeom prst="rect">
              <a:avLst/>
            </a:prstGeom>
          </p:spPr>
        </p:pic>
        <p:pic>
          <p:nvPicPr>
            <p:cNvPr id="8" name="object 249">
              <a:extLst>
                <a:ext uri="{FF2B5EF4-FFF2-40B4-BE49-F238E27FC236}">
                  <a16:creationId xmlns:a16="http://schemas.microsoft.com/office/drawing/2014/main" id="{794EC61A-B2E6-5BB3-B660-C082755D7FCB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42588" y="3220212"/>
              <a:ext cx="6749795" cy="487679"/>
            </a:xfrm>
            <a:prstGeom prst="rect">
              <a:avLst/>
            </a:prstGeom>
          </p:spPr>
        </p:pic>
        <p:pic>
          <p:nvPicPr>
            <p:cNvPr id="9" name="object 250">
              <a:extLst>
                <a:ext uri="{FF2B5EF4-FFF2-40B4-BE49-F238E27FC236}">
                  <a16:creationId xmlns:a16="http://schemas.microsoft.com/office/drawing/2014/main" id="{EAAB95B3-37EC-C65B-5AAB-AC6AAB4E4E23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774192"/>
              <a:ext cx="5138928" cy="365760"/>
            </a:xfrm>
            <a:prstGeom prst="rect">
              <a:avLst/>
            </a:prstGeom>
          </p:spPr>
        </p:pic>
        <p:pic>
          <p:nvPicPr>
            <p:cNvPr id="10" name="object 251">
              <a:extLst>
                <a:ext uri="{FF2B5EF4-FFF2-40B4-BE49-F238E27FC236}">
                  <a16:creationId xmlns:a16="http://schemas.microsoft.com/office/drawing/2014/main" id="{867D9B0C-6CA4-FCA5-F5A7-BED69B7FCAB7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1139952"/>
              <a:ext cx="4973116" cy="367284"/>
            </a:xfrm>
            <a:prstGeom prst="rect">
              <a:avLst/>
            </a:prstGeom>
          </p:spPr>
        </p:pic>
        <p:pic>
          <p:nvPicPr>
            <p:cNvPr id="11" name="object 252">
              <a:extLst>
                <a:ext uri="{FF2B5EF4-FFF2-40B4-BE49-F238E27FC236}">
                  <a16:creationId xmlns:a16="http://schemas.microsoft.com/office/drawing/2014/main" id="{9E91D914-EB0A-2B4B-B1C6-71BEF6304F50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1507236"/>
              <a:ext cx="4803190" cy="367284"/>
            </a:xfrm>
            <a:prstGeom prst="rect">
              <a:avLst/>
            </a:prstGeom>
          </p:spPr>
        </p:pic>
        <p:pic>
          <p:nvPicPr>
            <p:cNvPr id="12" name="object 253">
              <a:extLst>
                <a:ext uri="{FF2B5EF4-FFF2-40B4-BE49-F238E27FC236}">
                  <a16:creationId xmlns:a16="http://schemas.microsoft.com/office/drawing/2014/main" id="{83D9903D-4F15-8741-A567-3FEFB9DE45EE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1874520"/>
              <a:ext cx="4632655" cy="367283"/>
            </a:xfrm>
            <a:prstGeom prst="rect">
              <a:avLst/>
            </a:prstGeom>
          </p:spPr>
        </p:pic>
        <p:pic>
          <p:nvPicPr>
            <p:cNvPr id="13" name="object 254">
              <a:extLst>
                <a:ext uri="{FF2B5EF4-FFF2-40B4-BE49-F238E27FC236}">
                  <a16:creationId xmlns:a16="http://schemas.microsoft.com/office/drawing/2014/main" id="{92405EAB-255E-2C4D-3356-E10E5D0D3A67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0" y="2241804"/>
              <a:ext cx="4461052" cy="367284"/>
            </a:xfrm>
            <a:prstGeom prst="rect">
              <a:avLst/>
            </a:prstGeom>
          </p:spPr>
        </p:pic>
        <p:pic>
          <p:nvPicPr>
            <p:cNvPr id="14" name="object 255">
              <a:extLst>
                <a:ext uri="{FF2B5EF4-FFF2-40B4-BE49-F238E27FC236}">
                  <a16:creationId xmlns:a16="http://schemas.microsoft.com/office/drawing/2014/main" id="{39B1AD67-5A64-5FB6-9F21-CC74FED2DA3B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0" y="2609088"/>
              <a:ext cx="4289450" cy="367284"/>
            </a:xfrm>
            <a:prstGeom prst="rect">
              <a:avLst/>
            </a:prstGeom>
          </p:spPr>
        </p:pic>
        <p:pic>
          <p:nvPicPr>
            <p:cNvPr id="15" name="object 256">
              <a:extLst>
                <a:ext uri="{FF2B5EF4-FFF2-40B4-BE49-F238E27FC236}">
                  <a16:creationId xmlns:a16="http://schemas.microsoft.com/office/drawing/2014/main" id="{747A56F5-5F26-77B8-12E1-3FAF15CE0FEC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0" y="2976372"/>
              <a:ext cx="4121810" cy="367284"/>
            </a:xfrm>
            <a:prstGeom prst="rect">
              <a:avLst/>
            </a:prstGeom>
          </p:spPr>
        </p:pic>
        <p:pic>
          <p:nvPicPr>
            <p:cNvPr id="16" name="object 257">
              <a:extLst>
                <a:ext uri="{FF2B5EF4-FFF2-40B4-BE49-F238E27FC236}">
                  <a16:creationId xmlns:a16="http://schemas.microsoft.com/office/drawing/2014/main" id="{AD1EE543-E7DD-8C0F-2E9F-C025889C9B0B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0" y="3343656"/>
              <a:ext cx="3949720" cy="364236"/>
            </a:xfrm>
            <a:prstGeom prst="rect">
              <a:avLst/>
            </a:prstGeom>
          </p:spPr>
        </p:pic>
      </p:grpSp>
      <p:grpSp>
        <p:nvGrpSpPr>
          <p:cNvPr id="17" name="object 258">
            <a:extLst>
              <a:ext uri="{FF2B5EF4-FFF2-40B4-BE49-F238E27FC236}">
                <a16:creationId xmlns:a16="http://schemas.microsoft.com/office/drawing/2014/main" id="{653CB3A9-7745-27E6-F355-CCAF128B79BB}"/>
              </a:ext>
            </a:extLst>
          </p:cNvPr>
          <p:cNvGrpSpPr/>
          <p:nvPr/>
        </p:nvGrpSpPr>
        <p:grpSpPr>
          <a:xfrm>
            <a:off x="0" y="3155126"/>
            <a:ext cx="12192000" cy="3120258"/>
            <a:chOff x="0" y="3852672"/>
            <a:chExt cx="10692765" cy="2933700"/>
          </a:xfrm>
        </p:grpSpPr>
        <p:pic>
          <p:nvPicPr>
            <p:cNvPr id="18" name="object 259">
              <a:extLst>
                <a:ext uri="{FF2B5EF4-FFF2-40B4-BE49-F238E27FC236}">
                  <a16:creationId xmlns:a16="http://schemas.microsoft.com/office/drawing/2014/main" id="{7F314FB5-5183-2CFC-7136-D5DBA81A48E7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761073" y="3852672"/>
              <a:ext cx="3931310" cy="367284"/>
            </a:xfrm>
            <a:prstGeom prst="rect">
              <a:avLst/>
            </a:prstGeom>
          </p:spPr>
        </p:pic>
        <p:pic>
          <p:nvPicPr>
            <p:cNvPr id="19" name="object 260">
              <a:extLst>
                <a:ext uri="{FF2B5EF4-FFF2-40B4-BE49-F238E27FC236}">
                  <a16:creationId xmlns:a16="http://schemas.microsoft.com/office/drawing/2014/main" id="{81FB5080-00F5-BD41-EB77-2DAC9292272F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589471" y="4219956"/>
              <a:ext cx="4102912" cy="367284"/>
            </a:xfrm>
            <a:prstGeom prst="rect">
              <a:avLst/>
            </a:prstGeom>
          </p:spPr>
        </p:pic>
        <p:pic>
          <p:nvPicPr>
            <p:cNvPr id="20" name="object 261">
              <a:extLst>
                <a:ext uri="{FF2B5EF4-FFF2-40B4-BE49-F238E27FC236}">
                  <a16:creationId xmlns:a16="http://schemas.microsoft.com/office/drawing/2014/main" id="{68FE80C5-67E5-E167-71D8-87D1D5B4726F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420185" y="4587240"/>
              <a:ext cx="4272198" cy="367283"/>
            </a:xfrm>
            <a:prstGeom prst="rect">
              <a:avLst/>
            </a:prstGeom>
          </p:spPr>
        </p:pic>
        <p:pic>
          <p:nvPicPr>
            <p:cNvPr id="21" name="object 262">
              <a:extLst>
                <a:ext uri="{FF2B5EF4-FFF2-40B4-BE49-F238E27FC236}">
                  <a16:creationId xmlns:a16="http://schemas.microsoft.com/office/drawing/2014/main" id="{AD86FA1F-5AE9-FE5A-026E-5135DE8C8FD1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251935" y="4954524"/>
              <a:ext cx="4440448" cy="367284"/>
            </a:xfrm>
            <a:prstGeom prst="rect">
              <a:avLst/>
            </a:prstGeom>
          </p:spPr>
        </p:pic>
        <p:pic>
          <p:nvPicPr>
            <p:cNvPr id="22" name="object 263">
              <a:extLst>
                <a:ext uri="{FF2B5EF4-FFF2-40B4-BE49-F238E27FC236}">
                  <a16:creationId xmlns:a16="http://schemas.microsoft.com/office/drawing/2014/main" id="{CDC5F05A-FB84-A3CF-FF23-807B267463EB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079845" y="5321808"/>
              <a:ext cx="4612538" cy="367283"/>
            </a:xfrm>
            <a:prstGeom prst="rect">
              <a:avLst/>
            </a:prstGeom>
          </p:spPr>
        </p:pic>
        <p:pic>
          <p:nvPicPr>
            <p:cNvPr id="23" name="object 264">
              <a:extLst>
                <a:ext uri="{FF2B5EF4-FFF2-40B4-BE49-F238E27FC236}">
                  <a16:creationId xmlns:a16="http://schemas.microsoft.com/office/drawing/2014/main" id="{7EF4B7A2-7060-2FDA-BF86-078D07CC70EA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911413" y="5689092"/>
              <a:ext cx="4780970" cy="367284"/>
            </a:xfrm>
            <a:prstGeom prst="rect">
              <a:avLst/>
            </a:prstGeom>
          </p:spPr>
        </p:pic>
        <p:pic>
          <p:nvPicPr>
            <p:cNvPr id="24" name="object 265">
              <a:extLst>
                <a:ext uri="{FF2B5EF4-FFF2-40B4-BE49-F238E27FC236}">
                  <a16:creationId xmlns:a16="http://schemas.microsoft.com/office/drawing/2014/main" id="{ECEED46E-D534-27F8-CAC6-AA055EC3FB26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739932" y="6056376"/>
              <a:ext cx="4952451" cy="367283"/>
            </a:xfrm>
            <a:prstGeom prst="rect">
              <a:avLst/>
            </a:prstGeom>
          </p:spPr>
        </p:pic>
        <p:pic>
          <p:nvPicPr>
            <p:cNvPr id="25" name="object 266">
              <a:extLst>
                <a:ext uri="{FF2B5EF4-FFF2-40B4-BE49-F238E27FC236}">
                  <a16:creationId xmlns:a16="http://schemas.microsoft.com/office/drawing/2014/main" id="{B5A3B103-1DD2-B8F5-9549-32F99AF6CF56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571744" y="6423660"/>
              <a:ext cx="5120639" cy="362711"/>
            </a:xfrm>
            <a:prstGeom prst="rect">
              <a:avLst/>
            </a:prstGeom>
          </p:spPr>
        </p:pic>
        <p:pic>
          <p:nvPicPr>
            <p:cNvPr id="26" name="object 267">
              <a:extLst>
                <a:ext uri="{FF2B5EF4-FFF2-40B4-BE49-F238E27FC236}">
                  <a16:creationId xmlns:a16="http://schemas.microsoft.com/office/drawing/2014/main" id="{F6E522A0-A3B3-1395-D43C-5D541C848A80}"/>
                </a:ext>
              </a:extLst>
            </p:cNvPr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0" y="3852672"/>
              <a:ext cx="6751319" cy="489203"/>
            </a:xfrm>
            <a:prstGeom prst="rect">
              <a:avLst/>
            </a:prstGeom>
          </p:spPr>
        </p:pic>
        <p:pic>
          <p:nvPicPr>
            <p:cNvPr id="27" name="object 268">
              <a:extLst>
                <a:ext uri="{FF2B5EF4-FFF2-40B4-BE49-F238E27FC236}">
                  <a16:creationId xmlns:a16="http://schemas.microsoft.com/office/drawing/2014/main" id="{E9CB82CB-2E59-CB74-B7CE-5C134B8AB50A}"/>
                </a:ext>
              </a:extLst>
            </p:cNvPr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0" y="4341876"/>
              <a:ext cx="6529120" cy="489203"/>
            </a:xfrm>
            <a:prstGeom prst="rect">
              <a:avLst/>
            </a:prstGeom>
          </p:spPr>
        </p:pic>
        <p:pic>
          <p:nvPicPr>
            <p:cNvPr id="28" name="object 269">
              <a:extLst>
                <a:ext uri="{FF2B5EF4-FFF2-40B4-BE49-F238E27FC236}">
                  <a16:creationId xmlns:a16="http://schemas.microsoft.com/office/drawing/2014/main" id="{0376F7FD-8F5F-FD79-BAE7-252CE872352E}"/>
                </a:ext>
              </a:extLst>
            </p:cNvPr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0" y="4831080"/>
              <a:ext cx="6300825" cy="489203"/>
            </a:xfrm>
            <a:prstGeom prst="rect">
              <a:avLst/>
            </a:prstGeom>
          </p:spPr>
        </p:pic>
        <p:pic>
          <p:nvPicPr>
            <p:cNvPr id="29" name="object 270">
              <a:extLst>
                <a:ext uri="{FF2B5EF4-FFF2-40B4-BE49-F238E27FC236}">
                  <a16:creationId xmlns:a16="http://schemas.microsoft.com/office/drawing/2014/main" id="{A9B7F63B-2794-39F9-218B-40B75E232F41}"/>
                </a:ext>
              </a:extLst>
            </p:cNvPr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0" y="5320284"/>
              <a:ext cx="6075334" cy="489203"/>
            </a:xfrm>
            <a:prstGeom prst="rect">
              <a:avLst/>
            </a:prstGeom>
          </p:spPr>
        </p:pic>
        <p:pic>
          <p:nvPicPr>
            <p:cNvPr id="30" name="object 271">
              <a:extLst>
                <a:ext uri="{FF2B5EF4-FFF2-40B4-BE49-F238E27FC236}">
                  <a16:creationId xmlns:a16="http://schemas.microsoft.com/office/drawing/2014/main" id="{4B92B830-F10A-5BD5-10CC-6977FEF9C177}"/>
                </a:ext>
              </a:extLst>
            </p:cNvPr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0" y="5809488"/>
              <a:ext cx="5845698" cy="489203"/>
            </a:xfrm>
            <a:prstGeom prst="rect">
              <a:avLst/>
            </a:prstGeom>
          </p:spPr>
        </p:pic>
        <p:pic>
          <p:nvPicPr>
            <p:cNvPr id="31" name="object 272">
              <a:extLst>
                <a:ext uri="{FF2B5EF4-FFF2-40B4-BE49-F238E27FC236}">
                  <a16:creationId xmlns:a16="http://schemas.microsoft.com/office/drawing/2014/main" id="{CCF95C22-EDCB-80BA-2A08-73DE77C61C99}"/>
                </a:ext>
              </a:extLst>
            </p:cNvPr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0" y="6298692"/>
              <a:ext cx="5620512" cy="4876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5483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1"/>
            <a:ext cx="12192000" cy="6257365"/>
            <a:chOff x="0" y="772668"/>
            <a:chExt cx="10692765" cy="60140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7219" y="1738884"/>
              <a:ext cx="22859" cy="504748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72668"/>
              <a:ext cx="10692384" cy="601370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772668"/>
              <a:ext cx="10692383" cy="6010656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261406" y="2356542"/>
            <a:ext cx="3834376" cy="1771094"/>
          </a:xfrm>
          <a:prstGeom prst="rect">
            <a:avLst/>
          </a:prstGeom>
        </p:spPr>
        <p:txBody>
          <a:bodyPr vert="horz" wrap="square" lIns="0" tIns="12668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100"/>
              </a:spcBef>
            </a:pPr>
            <a:r>
              <a:rPr lang="en-IN" sz="5713" spc="-77" dirty="0"/>
              <a:t>NMMT </a:t>
            </a:r>
            <a:br>
              <a:rPr lang="en-IN" sz="5713" spc="-77" dirty="0"/>
            </a:br>
            <a:r>
              <a:rPr sz="5713" spc="-77" dirty="0"/>
              <a:t>AC</a:t>
            </a:r>
            <a:r>
              <a:rPr sz="5713" spc="-367" dirty="0"/>
              <a:t> </a:t>
            </a:r>
            <a:r>
              <a:rPr sz="5713" spc="-435" dirty="0"/>
              <a:t>VOLVO</a:t>
            </a:r>
            <a:endParaRPr sz="5713" dirty="0"/>
          </a:p>
        </p:txBody>
      </p:sp>
      <p:sp>
        <p:nvSpPr>
          <p:cNvPr id="7" name="object 7"/>
          <p:cNvSpPr txBox="1"/>
          <p:nvPr/>
        </p:nvSpPr>
        <p:spPr>
          <a:xfrm>
            <a:off x="2261406" y="4096570"/>
            <a:ext cx="924189" cy="255862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587" spc="-50" dirty="0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sz="1587" spc="-95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1587" spc="-10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587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87" spc="-213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587" spc="-95" dirty="0">
                <a:solidFill>
                  <a:srgbClr val="FFFFFF"/>
                </a:solidFill>
                <a:latin typeface="Tahoma"/>
                <a:cs typeface="Tahoma"/>
              </a:rPr>
              <a:t>m</a:t>
            </a:r>
            <a:r>
              <a:rPr sz="1587" spc="-168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587" spc="-195" dirty="0">
                <a:solidFill>
                  <a:srgbClr val="FFFFFF"/>
                </a:solidFill>
                <a:latin typeface="Tahoma"/>
                <a:cs typeface="Tahoma"/>
              </a:rPr>
              <a:t>g</a:t>
            </a:r>
            <a:r>
              <a:rPr sz="1587" spc="-77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587" spc="-10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endParaRPr sz="1587" dirty="0">
              <a:latin typeface="Tahoma"/>
              <a:cs typeface="Tahom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255899" y="1332906"/>
            <a:ext cx="6722107" cy="2348764"/>
            <a:chOff x="9144" y="1469898"/>
            <a:chExt cx="7412990" cy="2590165"/>
          </a:xfrm>
        </p:grpSpPr>
        <p:sp>
          <p:nvSpPr>
            <p:cNvPr id="9" name="object 9"/>
            <p:cNvSpPr/>
            <p:nvPr/>
          </p:nvSpPr>
          <p:spPr>
            <a:xfrm>
              <a:off x="9144" y="1481328"/>
              <a:ext cx="7412990" cy="0"/>
            </a:xfrm>
            <a:custGeom>
              <a:avLst/>
              <a:gdLst/>
              <a:ahLst/>
              <a:cxnLst/>
              <a:rect l="l" t="t" r="r" b="b"/>
              <a:pathLst>
                <a:path w="7412990">
                  <a:moveTo>
                    <a:pt x="0" y="0"/>
                  </a:moveTo>
                  <a:lnTo>
                    <a:pt x="7412736" y="0"/>
                  </a:lnTo>
                </a:path>
              </a:pathLst>
            </a:custGeom>
            <a:ln w="2285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4003" y="3496055"/>
              <a:ext cx="79248" cy="7924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8535" y="3294888"/>
              <a:ext cx="121920" cy="12191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4820" y="3947160"/>
              <a:ext cx="112776" cy="1127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object 2">
            <a:extLst>
              <a:ext uri="{FF2B5EF4-FFF2-40B4-BE49-F238E27FC236}">
                <a16:creationId xmlns:a16="http://schemas.microsoft.com/office/drawing/2014/main" id="{D0A2D252-A0A6-D80D-3F2C-6FF0EF133D26}"/>
              </a:ext>
            </a:extLst>
          </p:cNvPr>
          <p:cNvGrpSpPr/>
          <p:nvPr/>
        </p:nvGrpSpPr>
        <p:grpSpPr>
          <a:xfrm>
            <a:off x="0" y="-1"/>
            <a:ext cx="12192000" cy="6257365"/>
            <a:chOff x="0" y="772668"/>
            <a:chExt cx="10692383" cy="6013704"/>
          </a:xfrm>
        </p:grpSpPr>
        <p:pic>
          <p:nvPicPr>
            <p:cNvPr id="7" name="object 3">
              <a:extLst>
                <a:ext uri="{FF2B5EF4-FFF2-40B4-BE49-F238E27FC236}">
                  <a16:creationId xmlns:a16="http://schemas.microsoft.com/office/drawing/2014/main" id="{7D4E0F2E-5555-1E77-3A08-8BB5D7265F9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72668"/>
              <a:ext cx="10689336" cy="6013704"/>
            </a:xfrm>
            <a:prstGeom prst="rect">
              <a:avLst/>
            </a:prstGeom>
          </p:spPr>
        </p:pic>
        <p:pic>
          <p:nvPicPr>
            <p:cNvPr id="8" name="object 4">
              <a:extLst>
                <a:ext uri="{FF2B5EF4-FFF2-40B4-BE49-F238E27FC236}">
                  <a16:creationId xmlns:a16="http://schemas.microsoft.com/office/drawing/2014/main" id="{C4BB2221-A174-A316-C91F-E4A944C4EBF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742688"/>
              <a:ext cx="10692383" cy="2043683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ED3236C3-CB85-EBFA-B4C9-63E9E0BA3395}"/>
              </a:ext>
            </a:extLst>
          </p:cNvPr>
          <p:cNvSpPr/>
          <p:nvPr/>
        </p:nvSpPr>
        <p:spPr>
          <a:xfrm>
            <a:off x="721659" y="4670611"/>
            <a:ext cx="2344270" cy="1460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5400" b="1" dirty="0"/>
              <a:t>DRIVER</a:t>
            </a:r>
            <a:br>
              <a:rPr lang="en-IN" sz="5400" b="1" dirty="0"/>
            </a:br>
            <a:r>
              <a:rPr lang="en-IN" sz="5400" b="1" dirty="0"/>
              <a:t>SIDE</a:t>
            </a:r>
          </a:p>
        </p:txBody>
      </p:sp>
    </p:spTree>
    <p:extLst>
      <p:ext uri="{BB962C8B-B14F-4D97-AF65-F5344CB8AC3E}">
        <p14:creationId xmlns:p14="http://schemas.microsoft.com/office/powerpoint/2010/main" val="2708700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566" cy="62659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688932D-3DBA-FA70-6E25-5C1639A50226}"/>
              </a:ext>
            </a:extLst>
          </p:cNvPr>
          <p:cNvSpPr/>
          <p:nvPr/>
        </p:nvSpPr>
        <p:spPr>
          <a:xfrm>
            <a:off x="398929" y="4523060"/>
            <a:ext cx="5580529" cy="1460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5400" b="1" dirty="0"/>
              <a:t>CONDUCTOR</a:t>
            </a:r>
            <a:br>
              <a:rPr lang="en-IN" sz="5400" b="1" dirty="0"/>
            </a:br>
            <a:r>
              <a:rPr lang="en-IN" sz="5400" b="1" dirty="0"/>
              <a:t>SIDE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03111" y="5134855"/>
            <a:ext cx="3604625" cy="672166"/>
          </a:xfrm>
          <a:prstGeom prst="rect">
            <a:avLst/>
          </a:prstGeom>
        </p:spPr>
        <p:txBody>
          <a:bodyPr vert="horz" wrap="square" lIns="0" tIns="16123" rIns="0" bIns="0" rtlCol="0">
            <a:spAutoFit/>
          </a:bodyPr>
          <a:lstStyle/>
          <a:p>
            <a:pPr marL="11516">
              <a:spcBef>
                <a:spcPts val="127"/>
              </a:spcBef>
            </a:pPr>
            <a:r>
              <a:rPr sz="4262" b="1" spc="-286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4262" b="1" spc="-177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262" b="1" spc="5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4262" b="1" spc="-100" dirty="0">
                <a:solidFill>
                  <a:srgbClr val="FFFFFF"/>
                </a:solidFill>
                <a:latin typeface="Verdana"/>
                <a:cs typeface="Verdana"/>
              </a:rPr>
              <a:t>K</a:t>
            </a:r>
            <a:r>
              <a:rPr sz="4262" b="1" spc="-177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262" b="1" spc="-721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4262" b="1" spc="36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4262" b="1" spc="41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4262" b="1" spc="-34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4262" b="1" spc="-222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endParaRPr sz="4262">
              <a:latin typeface="Verdana"/>
              <a:cs typeface="Verdan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94D133-63C9-BB27-A16B-CDE7661D7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24274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0914388-0D51-526E-53FD-828905B6A613}"/>
              </a:ext>
            </a:extLst>
          </p:cNvPr>
          <p:cNvSpPr/>
          <p:nvPr/>
        </p:nvSpPr>
        <p:spPr>
          <a:xfrm>
            <a:off x="-1" y="5971559"/>
            <a:ext cx="4231341" cy="114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5400" b="1" dirty="0"/>
              <a:t>BACK PANEL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1"/>
            <a:ext cx="12192000" cy="6266330"/>
            <a:chOff x="0" y="772668"/>
            <a:chExt cx="10692765" cy="60140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7219" y="1074420"/>
              <a:ext cx="22859" cy="571195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72668"/>
              <a:ext cx="10692383" cy="601370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772668"/>
              <a:ext cx="10692383" cy="6013704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707892" y="4789843"/>
            <a:ext cx="2773228" cy="451689"/>
          </a:xfrm>
          <a:prstGeom prst="rect">
            <a:avLst/>
          </a:prstGeom>
        </p:spPr>
        <p:txBody>
          <a:bodyPr vert="horz" wrap="square" lIns="0" tIns="12092" rIns="0" bIns="0" rtlCol="0">
            <a:spAutoFit/>
          </a:bodyPr>
          <a:lstStyle/>
          <a:p>
            <a:pPr marL="11516">
              <a:spcBef>
                <a:spcPts val="95"/>
              </a:spcBef>
            </a:pPr>
            <a:r>
              <a:rPr sz="2856" spc="-299" dirty="0">
                <a:solidFill>
                  <a:srgbClr val="FFFFFF"/>
                </a:solidFill>
                <a:latin typeface="Tahoma"/>
                <a:cs typeface="Tahoma"/>
              </a:rPr>
              <a:t>100%</a:t>
            </a:r>
            <a:r>
              <a:rPr sz="2856" spc="-10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56" spc="-45" dirty="0">
                <a:solidFill>
                  <a:srgbClr val="FFFFFF"/>
                </a:solidFill>
                <a:latin typeface="Tahoma"/>
                <a:cs typeface="Tahoma"/>
              </a:rPr>
              <a:t>Electric</a:t>
            </a:r>
            <a:r>
              <a:rPr lang="en-IN" sz="2856" spc="-45" dirty="0">
                <a:solidFill>
                  <a:srgbClr val="FFFFFF"/>
                </a:solidFill>
                <a:latin typeface="Tahoma"/>
                <a:cs typeface="Tahoma"/>
              </a:rPr>
              <a:t> Bus</a:t>
            </a:r>
            <a:endParaRPr sz="2856" dirty="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62439" y="5418199"/>
            <a:ext cx="5264134" cy="454725"/>
          </a:xfrm>
          <a:prstGeom prst="rect">
            <a:avLst/>
          </a:prstGeom>
        </p:spPr>
        <p:txBody>
          <a:bodyPr vert="horz" wrap="square" lIns="0" tIns="14971" rIns="0" bIns="0" rtlCol="0">
            <a:spAutoFit/>
          </a:bodyPr>
          <a:lstStyle/>
          <a:p>
            <a:pPr algn="ctr">
              <a:spcBef>
                <a:spcPts val="118"/>
              </a:spcBef>
            </a:pPr>
            <a:r>
              <a:rPr sz="1406" b="1" spc="131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406" b="1" spc="9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1406" b="1" spc="-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6" b="1" spc="100" dirty="0">
                <a:solidFill>
                  <a:srgbClr val="FFFFFF"/>
                </a:solidFill>
                <a:latin typeface="Tahoma"/>
                <a:cs typeface="Tahoma"/>
              </a:rPr>
              <a:t>H</a:t>
            </a:r>
            <a:r>
              <a:rPr sz="1406" b="1" spc="-36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406" b="1" spc="-9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406" b="1" spc="36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406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6" b="1" spc="-317" dirty="0">
                <a:solidFill>
                  <a:srgbClr val="FFFFFF"/>
                </a:solidFill>
                <a:latin typeface="Tahoma"/>
                <a:cs typeface="Tahoma"/>
              </a:rPr>
              <a:t>+</a:t>
            </a:r>
            <a:r>
              <a:rPr sz="1406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6" b="1" spc="131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406" b="1" spc="9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1406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6" b="1" spc="-9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406" b="1" spc="-23" dirty="0">
                <a:solidFill>
                  <a:srgbClr val="FFFFFF"/>
                </a:solidFill>
                <a:latin typeface="Tahoma"/>
                <a:cs typeface="Tahoma"/>
              </a:rPr>
              <a:t>m</a:t>
            </a:r>
            <a:r>
              <a:rPr sz="1406" b="1" spc="-41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406" b="1" spc="-82" dirty="0">
                <a:solidFill>
                  <a:srgbClr val="FFFFFF"/>
                </a:solidFill>
                <a:latin typeface="Tahoma"/>
                <a:cs typeface="Tahoma"/>
              </a:rPr>
              <a:t>ss</a:t>
            </a:r>
            <a:r>
              <a:rPr sz="1406" b="1" spc="-41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406" b="1" spc="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1406" b="1" spc="-54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406" b="1" spc="-73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406" b="1" spc="-32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6" b="1" spc="-317" dirty="0">
                <a:solidFill>
                  <a:srgbClr val="FFFFFF"/>
                </a:solidFill>
                <a:latin typeface="Tahoma"/>
                <a:cs typeface="Tahoma"/>
              </a:rPr>
              <a:t>+</a:t>
            </a:r>
            <a:r>
              <a:rPr sz="1406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6" b="1" spc="131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406" b="1" spc="9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1406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6" b="1" spc="41" dirty="0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sz="1406" b="1" spc="-41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406" b="1" spc="-32" dirty="0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sz="1406" b="1" spc="4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406" b="1" spc="-9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406" b="1" spc="32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406" b="1" spc="-41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406" b="1" spc="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1406" b="1" spc="-41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406" b="1" spc="-73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406" b="1" spc="-32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6" b="1" spc="-317" dirty="0">
                <a:solidFill>
                  <a:srgbClr val="FFFFFF"/>
                </a:solidFill>
                <a:latin typeface="Tahoma"/>
                <a:cs typeface="Tahoma"/>
              </a:rPr>
              <a:t>=</a:t>
            </a:r>
            <a:r>
              <a:rPr sz="1406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6" b="1" spc="131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406" b="1" spc="9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1406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6" b="1" spc="54" dirty="0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sz="1406" b="1" spc="-54" dirty="0">
                <a:solidFill>
                  <a:srgbClr val="FFFFFF"/>
                </a:solidFill>
                <a:latin typeface="Tahoma"/>
                <a:cs typeface="Tahoma"/>
              </a:rPr>
              <a:t>in</a:t>
            </a:r>
            <a:r>
              <a:rPr sz="1406" b="1" spc="-36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r>
              <a:rPr sz="1406" b="1" spc="-45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1406" b="1" spc="-36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6" b="1" spc="63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1406" b="1" spc="-9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406" b="1" spc="-9" dirty="0">
                <a:solidFill>
                  <a:srgbClr val="FFFFFF"/>
                </a:solidFill>
                <a:latin typeface="Tahoma"/>
                <a:cs typeface="Tahoma"/>
              </a:rPr>
              <a:t>m</a:t>
            </a:r>
            <a:r>
              <a:rPr sz="1406" b="1" spc="-9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406" b="1" spc="-141" dirty="0">
                <a:solidFill>
                  <a:srgbClr val="FFFFFF"/>
                </a:solidFill>
                <a:latin typeface="Tahoma"/>
                <a:cs typeface="Tahoma"/>
              </a:rPr>
              <a:t>g</a:t>
            </a:r>
            <a:r>
              <a:rPr sz="1406" b="1" spc="-32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endParaRPr sz="1406" dirty="0">
              <a:latin typeface="Tahoma"/>
              <a:cs typeface="Tahoma"/>
            </a:endParaRPr>
          </a:p>
          <a:p>
            <a:pPr>
              <a:spcBef>
                <a:spcPts val="5"/>
              </a:spcBef>
            </a:pPr>
            <a:endParaRPr sz="1451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0064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239435"/>
            <a:chOff x="0" y="772668"/>
            <a:chExt cx="10692765" cy="60140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7219" y="1738884"/>
              <a:ext cx="22859" cy="504748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72668"/>
              <a:ext cx="10692384" cy="601370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772668"/>
              <a:ext cx="10692383" cy="6010656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308469" y="4894429"/>
            <a:ext cx="924189" cy="255862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587" spc="-14" dirty="0">
                <a:solidFill>
                  <a:srgbClr val="FFFFFF"/>
                </a:solidFill>
                <a:latin typeface="Trebuchet MS"/>
                <a:cs typeface="Trebuchet MS"/>
              </a:rPr>
              <a:t>B</a:t>
            </a:r>
            <a:r>
              <a:rPr sz="1587" spc="-77" dirty="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sz="1587" spc="-32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587" spc="-27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87" spc="-63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587" spc="-82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1587" spc="-168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587" spc="-118" dirty="0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sz="1587" spc="-109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587" spc="-32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endParaRPr sz="1587" dirty="0">
              <a:latin typeface="Trebuchet MS"/>
              <a:cs typeface="Trebuchet M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255899" y="1332906"/>
            <a:ext cx="6722107" cy="2348764"/>
            <a:chOff x="9144" y="1469898"/>
            <a:chExt cx="7412990" cy="2590165"/>
          </a:xfrm>
        </p:grpSpPr>
        <p:sp>
          <p:nvSpPr>
            <p:cNvPr id="9" name="object 9"/>
            <p:cNvSpPr/>
            <p:nvPr/>
          </p:nvSpPr>
          <p:spPr>
            <a:xfrm>
              <a:off x="9144" y="1481328"/>
              <a:ext cx="7412990" cy="0"/>
            </a:xfrm>
            <a:custGeom>
              <a:avLst/>
              <a:gdLst/>
              <a:ahLst/>
              <a:cxnLst/>
              <a:rect l="l" t="t" r="r" b="b"/>
              <a:pathLst>
                <a:path w="7412990">
                  <a:moveTo>
                    <a:pt x="0" y="0"/>
                  </a:moveTo>
                  <a:lnTo>
                    <a:pt x="7412736" y="0"/>
                  </a:lnTo>
                </a:path>
              </a:pathLst>
            </a:custGeom>
            <a:ln w="2285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8535" y="3294888"/>
              <a:ext cx="121920" cy="12191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94003" y="3496055"/>
              <a:ext cx="79248" cy="7924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4820" y="3947160"/>
              <a:ext cx="112776" cy="112776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9639484B-13EC-9350-C2ED-A8141F3B7B2D}"/>
              </a:ext>
            </a:extLst>
          </p:cNvPr>
          <p:cNvSpPr/>
          <p:nvPr/>
        </p:nvSpPr>
        <p:spPr>
          <a:xfrm>
            <a:off x="2039472" y="2131587"/>
            <a:ext cx="4541682" cy="222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5400" b="1" dirty="0"/>
              <a:t>NMMT</a:t>
            </a:r>
            <a:br>
              <a:rPr lang="en-IN" sz="5400" b="1" dirty="0"/>
            </a:br>
            <a:r>
              <a:rPr lang="en-IN" sz="5400" b="1" dirty="0"/>
              <a:t>9 METER</a:t>
            </a:r>
            <a:br>
              <a:rPr lang="en-IN" sz="5400" b="1" dirty="0"/>
            </a:br>
            <a:r>
              <a:rPr lang="en-IN" sz="5400" b="1" dirty="0"/>
              <a:t>ELECTRIC BUS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257365"/>
            <a:chOff x="0" y="772668"/>
            <a:chExt cx="10692765" cy="60140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72668"/>
              <a:ext cx="10689336" cy="601370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742688"/>
              <a:ext cx="10692383" cy="2043683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2D891F1D-0406-2676-4A23-1AC7A43AABDC}"/>
              </a:ext>
            </a:extLst>
          </p:cNvPr>
          <p:cNvSpPr/>
          <p:nvPr/>
        </p:nvSpPr>
        <p:spPr>
          <a:xfrm>
            <a:off x="578224" y="4536140"/>
            <a:ext cx="2344270" cy="1460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5400" b="1" dirty="0"/>
              <a:t>DRIVER</a:t>
            </a:r>
            <a:br>
              <a:rPr lang="en-IN" sz="5400" b="1" dirty="0"/>
            </a:br>
            <a:r>
              <a:rPr lang="en-IN" sz="5400" b="1" dirty="0"/>
              <a:t>SIDE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51E337E-1E5F-6961-E988-4E3062630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239435"/>
            <a:chOff x="0" y="772668"/>
            <a:chExt cx="10692765" cy="60140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72668"/>
              <a:ext cx="10692384" cy="601370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9923" y="772668"/>
              <a:ext cx="8252459" cy="6013704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925C59A-5C0D-4CA7-B899-57D8A13493C2}"/>
              </a:ext>
            </a:extLst>
          </p:cNvPr>
          <p:cNvSpPr/>
          <p:nvPr/>
        </p:nvSpPr>
        <p:spPr>
          <a:xfrm>
            <a:off x="398929" y="4523060"/>
            <a:ext cx="5580529" cy="1460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5400" b="1" dirty="0"/>
              <a:t>CONDUCTOR</a:t>
            </a:r>
            <a:br>
              <a:rPr lang="en-IN" sz="5400" b="1" dirty="0"/>
            </a:br>
            <a:r>
              <a:rPr lang="en-IN" sz="5400" b="1" dirty="0"/>
              <a:t>SIDE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07303" y="974284"/>
            <a:ext cx="20729" cy="5180064"/>
            <a:chOff x="617220" y="1074419"/>
            <a:chExt cx="22860" cy="5712460"/>
          </a:xfrm>
        </p:grpSpPr>
        <p:sp>
          <p:nvSpPr>
            <p:cNvPr id="3" name="object 3"/>
            <p:cNvSpPr/>
            <p:nvPr/>
          </p:nvSpPr>
          <p:spPr>
            <a:xfrm>
              <a:off x="617220" y="6783324"/>
              <a:ext cx="22860" cy="3175"/>
            </a:xfrm>
            <a:custGeom>
              <a:avLst/>
              <a:gdLst/>
              <a:ahLst/>
              <a:cxnLst/>
              <a:rect l="l" t="t" r="r" b="b"/>
              <a:pathLst>
                <a:path w="22859" h="3175">
                  <a:moveTo>
                    <a:pt x="0" y="0"/>
                  </a:moveTo>
                  <a:lnTo>
                    <a:pt x="22860" y="0"/>
                  </a:lnTo>
                  <a:lnTo>
                    <a:pt x="22860" y="3047"/>
                  </a:lnTo>
                  <a:lnTo>
                    <a:pt x="0" y="30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3FF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4" name="object 4"/>
            <p:cNvSpPr/>
            <p:nvPr/>
          </p:nvSpPr>
          <p:spPr>
            <a:xfrm>
              <a:off x="617220" y="6766560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5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243FF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5" name="object 5"/>
            <p:cNvSpPr/>
            <p:nvPr/>
          </p:nvSpPr>
          <p:spPr>
            <a:xfrm>
              <a:off x="617220" y="6739140"/>
              <a:ext cx="22860" cy="27940"/>
            </a:xfrm>
            <a:custGeom>
              <a:avLst/>
              <a:gdLst/>
              <a:ahLst/>
              <a:cxnLst/>
              <a:rect l="l" t="t" r="r" b="b"/>
              <a:pathLst>
                <a:path w="22859" h="27940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27432"/>
                  </a:lnTo>
                  <a:lnTo>
                    <a:pt x="22860" y="27432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263FF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6" name="object 6"/>
            <p:cNvSpPr/>
            <p:nvPr/>
          </p:nvSpPr>
          <p:spPr>
            <a:xfrm>
              <a:off x="617220" y="6693420"/>
              <a:ext cx="22860" cy="45720"/>
            </a:xfrm>
            <a:custGeom>
              <a:avLst/>
              <a:gdLst/>
              <a:ahLst/>
              <a:cxnLst/>
              <a:rect l="l" t="t" r="r" b="b"/>
              <a:pathLst>
                <a:path w="22859" h="45720">
                  <a:moveTo>
                    <a:pt x="2286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45720"/>
                  </a:lnTo>
                  <a:lnTo>
                    <a:pt x="22860" y="45720"/>
                  </a:lnTo>
                  <a:lnTo>
                    <a:pt x="22860" y="22860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283FF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7" name="object 7"/>
            <p:cNvSpPr/>
            <p:nvPr/>
          </p:nvSpPr>
          <p:spPr>
            <a:xfrm>
              <a:off x="617220" y="6649224"/>
              <a:ext cx="22860" cy="44450"/>
            </a:xfrm>
            <a:custGeom>
              <a:avLst/>
              <a:gdLst/>
              <a:ahLst/>
              <a:cxnLst/>
              <a:rect l="l" t="t" r="r" b="b"/>
              <a:pathLst>
                <a:path w="22859" h="44450">
                  <a:moveTo>
                    <a:pt x="2286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44196"/>
                  </a:lnTo>
                  <a:lnTo>
                    <a:pt x="22860" y="44196"/>
                  </a:lnTo>
                  <a:lnTo>
                    <a:pt x="22860" y="22860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2A3FFD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8" name="object 8"/>
            <p:cNvSpPr/>
            <p:nvPr/>
          </p:nvSpPr>
          <p:spPr>
            <a:xfrm>
              <a:off x="617220" y="6626352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59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2B3FFD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9" name="object 9"/>
            <p:cNvSpPr/>
            <p:nvPr/>
          </p:nvSpPr>
          <p:spPr>
            <a:xfrm>
              <a:off x="617220" y="6582156"/>
              <a:ext cx="22860" cy="44450"/>
            </a:xfrm>
            <a:custGeom>
              <a:avLst/>
              <a:gdLst/>
              <a:ahLst/>
              <a:cxnLst/>
              <a:rect l="l" t="t" r="r" b="b"/>
              <a:pathLst>
                <a:path w="22859" h="44450">
                  <a:moveTo>
                    <a:pt x="0" y="4419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44196"/>
                  </a:lnTo>
                  <a:lnTo>
                    <a:pt x="0" y="44196"/>
                  </a:lnTo>
                  <a:close/>
                </a:path>
              </a:pathLst>
            </a:custGeom>
            <a:solidFill>
              <a:srgbClr val="2D3FFD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0" name="object 10"/>
            <p:cNvSpPr/>
            <p:nvPr/>
          </p:nvSpPr>
          <p:spPr>
            <a:xfrm>
              <a:off x="617220" y="6559296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59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2D41FD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1" name="object 11"/>
            <p:cNvSpPr/>
            <p:nvPr/>
          </p:nvSpPr>
          <p:spPr>
            <a:xfrm>
              <a:off x="617220" y="6531876"/>
              <a:ext cx="22860" cy="27940"/>
            </a:xfrm>
            <a:custGeom>
              <a:avLst/>
              <a:gdLst/>
              <a:ahLst/>
              <a:cxnLst/>
              <a:rect l="l" t="t" r="r" b="b"/>
              <a:pathLst>
                <a:path w="22859" h="27940">
                  <a:moveTo>
                    <a:pt x="22860" y="0"/>
                  </a:moveTo>
                  <a:lnTo>
                    <a:pt x="0" y="0"/>
                  </a:lnTo>
                  <a:lnTo>
                    <a:pt x="0" y="10668"/>
                  </a:lnTo>
                  <a:lnTo>
                    <a:pt x="0" y="27432"/>
                  </a:lnTo>
                  <a:lnTo>
                    <a:pt x="22860" y="27432"/>
                  </a:lnTo>
                  <a:lnTo>
                    <a:pt x="22860" y="10668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2F41FD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2" name="object 12"/>
            <p:cNvSpPr/>
            <p:nvPr/>
          </p:nvSpPr>
          <p:spPr>
            <a:xfrm>
              <a:off x="617220" y="6475488"/>
              <a:ext cx="22860" cy="56515"/>
            </a:xfrm>
            <a:custGeom>
              <a:avLst/>
              <a:gdLst/>
              <a:ahLst/>
              <a:cxnLst/>
              <a:rect l="l" t="t" r="r" b="b"/>
              <a:pathLst>
                <a:path w="22859" h="56515">
                  <a:moveTo>
                    <a:pt x="22860" y="0"/>
                  </a:moveTo>
                  <a:lnTo>
                    <a:pt x="0" y="0"/>
                  </a:lnTo>
                  <a:lnTo>
                    <a:pt x="0" y="39624"/>
                  </a:lnTo>
                  <a:lnTo>
                    <a:pt x="0" y="56388"/>
                  </a:lnTo>
                  <a:lnTo>
                    <a:pt x="22860" y="56388"/>
                  </a:lnTo>
                  <a:lnTo>
                    <a:pt x="22860" y="3962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3141FD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3" name="object 13"/>
            <p:cNvSpPr/>
            <p:nvPr/>
          </p:nvSpPr>
          <p:spPr>
            <a:xfrm>
              <a:off x="617220" y="6464808"/>
              <a:ext cx="22860" cy="10795"/>
            </a:xfrm>
            <a:custGeom>
              <a:avLst/>
              <a:gdLst/>
              <a:ahLst/>
              <a:cxnLst/>
              <a:rect l="l" t="t" r="r" b="b"/>
              <a:pathLst>
                <a:path w="22859" h="10795">
                  <a:moveTo>
                    <a:pt x="0" y="10668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0668"/>
                  </a:lnTo>
                  <a:lnTo>
                    <a:pt x="0" y="10668"/>
                  </a:lnTo>
                  <a:close/>
                </a:path>
              </a:pathLst>
            </a:custGeom>
            <a:solidFill>
              <a:srgbClr val="3341FD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4" name="object 14"/>
            <p:cNvSpPr/>
            <p:nvPr/>
          </p:nvSpPr>
          <p:spPr>
            <a:xfrm>
              <a:off x="617220" y="6448044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5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3441FD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5" name="object 15"/>
            <p:cNvSpPr/>
            <p:nvPr/>
          </p:nvSpPr>
          <p:spPr>
            <a:xfrm>
              <a:off x="617220" y="6425184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3442FD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6" name="object 16"/>
            <p:cNvSpPr/>
            <p:nvPr/>
          </p:nvSpPr>
          <p:spPr>
            <a:xfrm>
              <a:off x="617220" y="6381000"/>
              <a:ext cx="22860" cy="44450"/>
            </a:xfrm>
            <a:custGeom>
              <a:avLst/>
              <a:gdLst/>
              <a:ahLst/>
              <a:cxnLst/>
              <a:rect l="l" t="t" r="r" b="b"/>
              <a:pathLst>
                <a:path w="22859" h="44450">
                  <a:moveTo>
                    <a:pt x="2286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44196"/>
                  </a:lnTo>
                  <a:lnTo>
                    <a:pt x="22860" y="44196"/>
                  </a:lnTo>
                  <a:lnTo>
                    <a:pt x="22860" y="22860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3642FD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7" name="object 17"/>
            <p:cNvSpPr/>
            <p:nvPr/>
          </p:nvSpPr>
          <p:spPr>
            <a:xfrm>
              <a:off x="617220" y="6336804"/>
              <a:ext cx="22860" cy="44450"/>
            </a:xfrm>
            <a:custGeom>
              <a:avLst/>
              <a:gdLst/>
              <a:ahLst/>
              <a:cxnLst/>
              <a:rect l="l" t="t" r="r" b="b"/>
              <a:pathLst>
                <a:path w="22859" h="44450">
                  <a:moveTo>
                    <a:pt x="22860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0" y="44196"/>
                  </a:lnTo>
                  <a:lnTo>
                    <a:pt x="22860" y="44196"/>
                  </a:lnTo>
                  <a:lnTo>
                    <a:pt x="22860" y="21336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3842FB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8" name="object 18"/>
            <p:cNvSpPr/>
            <p:nvPr/>
          </p:nvSpPr>
          <p:spPr>
            <a:xfrm>
              <a:off x="617220" y="6313932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3A42FB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9" name="object 19"/>
            <p:cNvSpPr/>
            <p:nvPr/>
          </p:nvSpPr>
          <p:spPr>
            <a:xfrm>
              <a:off x="617220" y="6274320"/>
              <a:ext cx="22860" cy="40005"/>
            </a:xfrm>
            <a:custGeom>
              <a:avLst/>
              <a:gdLst/>
              <a:ahLst/>
              <a:cxnLst/>
              <a:rect l="l" t="t" r="r" b="b"/>
              <a:pathLst>
                <a:path w="22859" h="40004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39624"/>
                  </a:lnTo>
                  <a:lnTo>
                    <a:pt x="22860" y="39624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3B42FB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0" name="object 20"/>
            <p:cNvSpPr/>
            <p:nvPr/>
          </p:nvSpPr>
          <p:spPr>
            <a:xfrm>
              <a:off x="617220" y="6269736"/>
              <a:ext cx="22860" cy="5080"/>
            </a:xfrm>
            <a:custGeom>
              <a:avLst/>
              <a:gdLst/>
              <a:ahLst/>
              <a:cxnLst/>
              <a:rect l="l" t="t" r="r" b="b"/>
              <a:pathLst>
                <a:path w="22859" h="5079">
                  <a:moveTo>
                    <a:pt x="0" y="4572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4572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3D42FB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1" name="object 21"/>
            <p:cNvSpPr/>
            <p:nvPr/>
          </p:nvSpPr>
          <p:spPr>
            <a:xfrm>
              <a:off x="617220" y="6246888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22860"/>
                  </a:lnTo>
                  <a:lnTo>
                    <a:pt x="22860" y="22860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3D44FB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2" name="object 22"/>
            <p:cNvSpPr/>
            <p:nvPr/>
          </p:nvSpPr>
          <p:spPr>
            <a:xfrm>
              <a:off x="617220" y="6196596"/>
              <a:ext cx="22860" cy="50800"/>
            </a:xfrm>
            <a:custGeom>
              <a:avLst/>
              <a:gdLst/>
              <a:ahLst/>
              <a:cxnLst/>
              <a:rect l="l" t="t" r="r" b="b"/>
              <a:pathLst>
                <a:path w="22859" h="50800">
                  <a:moveTo>
                    <a:pt x="22860" y="0"/>
                  </a:moveTo>
                  <a:lnTo>
                    <a:pt x="0" y="0"/>
                  </a:lnTo>
                  <a:lnTo>
                    <a:pt x="0" y="10668"/>
                  </a:lnTo>
                  <a:lnTo>
                    <a:pt x="0" y="50292"/>
                  </a:lnTo>
                  <a:lnTo>
                    <a:pt x="22860" y="50292"/>
                  </a:lnTo>
                  <a:lnTo>
                    <a:pt x="22860" y="10668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3F44FB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3" name="object 23"/>
            <p:cNvSpPr/>
            <p:nvPr/>
          </p:nvSpPr>
          <p:spPr>
            <a:xfrm>
              <a:off x="617220" y="6179820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5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4144FB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4" name="object 24"/>
            <p:cNvSpPr/>
            <p:nvPr/>
          </p:nvSpPr>
          <p:spPr>
            <a:xfrm>
              <a:off x="617220" y="6156960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4244FB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5" name="object 25"/>
            <p:cNvSpPr/>
            <p:nvPr/>
          </p:nvSpPr>
          <p:spPr>
            <a:xfrm>
              <a:off x="617220" y="6135624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59" h="21589">
                  <a:moveTo>
                    <a:pt x="0" y="2133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1336"/>
                  </a:lnTo>
                  <a:lnTo>
                    <a:pt x="0" y="21336"/>
                  </a:lnTo>
                  <a:close/>
                </a:path>
              </a:pathLst>
            </a:custGeom>
            <a:solidFill>
              <a:srgbClr val="4244F9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6" name="object 26"/>
            <p:cNvSpPr/>
            <p:nvPr/>
          </p:nvSpPr>
          <p:spPr>
            <a:xfrm>
              <a:off x="617220" y="6089916"/>
              <a:ext cx="22860" cy="45720"/>
            </a:xfrm>
            <a:custGeom>
              <a:avLst/>
              <a:gdLst/>
              <a:ahLst/>
              <a:cxnLst/>
              <a:rect l="l" t="t" r="r" b="b"/>
              <a:pathLst>
                <a:path w="22859" h="45720">
                  <a:moveTo>
                    <a:pt x="2286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45720"/>
                  </a:lnTo>
                  <a:lnTo>
                    <a:pt x="22860" y="45720"/>
                  </a:lnTo>
                  <a:lnTo>
                    <a:pt x="22860" y="22860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4444F9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7" name="object 27"/>
            <p:cNvSpPr/>
            <p:nvPr/>
          </p:nvSpPr>
          <p:spPr>
            <a:xfrm>
              <a:off x="617220" y="6068580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59" h="21589">
                  <a:moveTo>
                    <a:pt x="22860" y="0"/>
                  </a:moveTo>
                  <a:lnTo>
                    <a:pt x="0" y="0"/>
                  </a:lnTo>
                  <a:lnTo>
                    <a:pt x="0" y="4572"/>
                  </a:lnTo>
                  <a:lnTo>
                    <a:pt x="0" y="21336"/>
                  </a:lnTo>
                  <a:lnTo>
                    <a:pt x="22860" y="21336"/>
                  </a:lnTo>
                  <a:lnTo>
                    <a:pt x="22860" y="4572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4644F9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8" name="object 28"/>
            <p:cNvSpPr/>
            <p:nvPr/>
          </p:nvSpPr>
          <p:spPr>
            <a:xfrm>
              <a:off x="617220" y="6062472"/>
              <a:ext cx="22860" cy="6350"/>
            </a:xfrm>
            <a:custGeom>
              <a:avLst/>
              <a:gdLst/>
              <a:ahLst/>
              <a:cxnLst/>
              <a:rect l="l" t="t" r="r" b="b"/>
              <a:pathLst>
                <a:path w="22859" h="6350">
                  <a:moveTo>
                    <a:pt x="0" y="609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6096"/>
                  </a:lnTo>
                  <a:lnTo>
                    <a:pt x="0" y="6096"/>
                  </a:lnTo>
                  <a:close/>
                </a:path>
              </a:pathLst>
            </a:custGeom>
            <a:solidFill>
              <a:srgbClr val="4646F9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9" name="object 29"/>
            <p:cNvSpPr/>
            <p:nvPr/>
          </p:nvSpPr>
          <p:spPr>
            <a:xfrm>
              <a:off x="617220" y="6045708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5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4846F9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30" name="object 30"/>
            <p:cNvSpPr/>
            <p:nvPr/>
          </p:nvSpPr>
          <p:spPr>
            <a:xfrm>
              <a:off x="617220" y="6001524"/>
              <a:ext cx="22860" cy="44450"/>
            </a:xfrm>
            <a:custGeom>
              <a:avLst/>
              <a:gdLst/>
              <a:ahLst/>
              <a:cxnLst/>
              <a:rect l="l" t="t" r="r" b="b"/>
              <a:pathLst>
                <a:path w="22859" h="44450">
                  <a:moveTo>
                    <a:pt x="22860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0" y="44196"/>
                  </a:lnTo>
                  <a:lnTo>
                    <a:pt x="22860" y="44196"/>
                  </a:lnTo>
                  <a:lnTo>
                    <a:pt x="22860" y="21336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4946F9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31" name="object 31"/>
            <p:cNvSpPr/>
            <p:nvPr/>
          </p:nvSpPr>
          <p:spPr>
            <a:xfrm>
              <a:off x="617220" y="5978652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4B46F9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32" name="object 32"/>
            <p:cNvSpPr/>
            <p:nvPr/>
          </p:nvSpPr>
          <p:spPr>
            <a:xfrm>
              <a:off x="617220" y="5955792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4B46F7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33" name="object 33"/>
            <p:cNvSpPr/>
            <p:nvPr/>
          </p:nvSpPr>
          <p:spPr>
            <a:xfrm>
              <a:off x="617220" y="5928372"/>
              <a:ext cx="22860" cy="27940"/>
            </a:xfrm>
            <a:custGeom>
              <a:avLst/>
              <a:gdLst/>
              <a:ahLst/>
              <a:cxnLst/>
              <a:rect l="l" t="t" r="r" b="b"/>
              <a:pathLst>
                <a:path w="22859" h="27939">
                  <a:moveTo>
                    <a:pt x="22860" y="0"/>
                  </a:moveTo>
                  <a:lnTo>
                    <a:pt x="0" y="0"/>
                  </a:lnTo>
                  <a:lnTo>
                    <a:pt x="0" y="10668"/>
                  </a:lnTo>
                  <a:lnTo>
                    <a:pt x="0" y="27432"/>
                  </a:lnTo>
                  <a:lnTo>
                    <a:pt x="22860" y="27432"/>
                  </a:lnTo>
                  <a:lnTo>
                    <a:pt x="22860" y="10668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4D46F7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34" name="object 34"/>
            <p:cNvSpPr/>
            <p:nvPr/>
          </p:nvSpPr>
          <p:spPr>
            <a:xfrm>
              <a:off x="617220" y="5911596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5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4F46F7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35" name="object 35"/>
            <p:cNvSpPr/>
            <p:nvPr/>
          </p:nvSpPr>
          <p:spPr>
            <a:xfrm>
              <a:off x="617220" y="5888736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5048F7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36" name="object 36"/>
            <p:cNvSpPr/>
            <p:nvPr/>
          </p:nvSpPr>
          <p:spPr>
            <a:xfrm>
              <a:off x="617220" y="5867400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59" h="21589">
                  <a:moveTo>
                    <a:pt x="0" y="2133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1336"/>
                  </a:lnTo>
                  <a:lnTo>
                    <a:pt x="0" y="21336"/>
                  </a:lnTo>
                  <a:close/>
                </a:path>
              </a:pathLst>
            </a:custGeom>
            <a:solidFill>
              <a:srgbClr val="5048F6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37" name="object 37"/>
            <p:cNvSpPr/>
            <p:nvPr/>
          </p:nvSpPr>
          <p:spPr>
            <a:xfrm>
              <a:off x="617220" y="5844540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5248F6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38" name="object 38"/>
            <p:cNvSpPr/>
            <p:nvPr/>
          </p:nvSpPr>
          <p:spPr>
            <a:xfrm>
              <a:off x="617220" y="5821680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5249F6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39" name="object 39"/>
            <p:cNvSpPr/>
            <p:nvPr/>
          </p:nvSpPr>
          <p:spPr>
            <a:xfrm>
              <a:off x="617220" y="5794260"/>
              <a:ext cx="22860" cy="27940"/>
            </a:xfrm>
            <a:custGeom>
              <a:avLst/>
              <a:gdLst/>
              <a:ahLst/>
              <a:cxnLst/>
              <a:rect l="l" t="t" r="r" b="b"/>
              <a:pathLst>
                <a:path w="22859" h="27939">
                  <a:moveTo>
                    <a:pt x="22860" y="0"/>
                  </a:moveTo>
                  <a:lnTo>
                    <a:pt x="0" y="0"/>
                  </a:lnTo>
                  <a:lnTo>
                    <a:pt x="0" y="10668"/>
                  </a:lnTo>
                  <a:lnTo>
                    <a:pt x="0" y="27432"/>
                  </a:lnTo>
                  <a:lnTo>
                    <a:pt x="22860" y="27432"/>
                  </a:lnTo>
                  <a:lnTo>
                    <a:pt x="22860" y="10668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5449F6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40" name="object 40"/>
            <p:cNvSpPr/>
            <p:nvPr/>
          </p:nvSpPr>
          <p:spPr>
            <a:xfrm>
              <a:off x="617220" y="5777484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5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5649F6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41" name="object 41"/>
            <p:cNvSpPr/>
            <p:nvPr/>
          </p:nvSpPr>
          <p:spPr>
            <a:xfrm>
              <a:off x="617220" y="5754624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5649F4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42" name="object 42"/>
            <p:cNvSpPr/>
            <p:nvPr/>
          </p:nvSpPr>
          <p:spPr>
            <a:xfrm>
              <a:off x="617220" y="5731764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5749F4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43" name="object 43"/>
            <p:cNvSpPr/>
            <p:nvPr/>
          </p:nvSpPr>
          <p:spPr>
            <a:xfrm>
              <a:off x="617220" y="5710428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59" h="21589">
                  <a:moveTo>
                    <a:pt x="0" y="2133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1336"/>
                  </a:lnTo>
                  <a:lnTo>
                    <a:pt x="0" y="21336"/>
                  </a:lnTo>
                  <a:close/>
                </a:path>
              </a:pathLst>
            </a:custGeom>
            <a:solidFill>
              <a:srgbClr val="5949F4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44" name="object 44"/>
            <p:cNvSpPr/>
            <p:nvPr/>
          </p:nvSpPr>
          <p:spPr>
            <a:xfrm>
              <a:off x="617220" y="5693664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5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594BF4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45" name="object 45"/>
            <p:cNvSpPr/>
            <p:nvPr/>
          </p:nvSpPr>
          <p:spPr>
            <a:xfrm>
              <a:off x="617220" y="5664720"/>
              <a:ext cx="22860" cy="29209"/>
            </a:xfrm>
            <a:custGeom>
              <a:avLst/>
              <a:gdLst/>
              <a:ahLst/>
              <a:cxnLst/>
              <a:rect l="l" t="t" r="r" b="b"/>
              <a:pathLst>
                <a:path w="22859" h="29210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28956"/>
                  </a:lnTo>
                  <a:lnTo>
                    <a:pt x="22860" y="28956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5B4BF4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46" name="object 46"/>
            <p:cNvSpPr/>
            <p:nvPr/>
          </p:nvSpPr>
          <p:spPr>
            <a:xfrm>
              <a:off x="617220" y="5643372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59" h="21589">
                  <a:moveTo>
                    <a:pt x="0" y="2133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1336"/>
                  </a:lnTo>
                  <a:lnTo>
                    <a:pt x="0" y="21336"/>
                  </a:lnTo>
                  <a:close/>
                </a:path>
              </a:pathLst>
            </a:custGeom>
            <a:solidFill>
              <a:srgbClr val="5D4BF4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47" name="object 47"/>
            <p:cNvSpPr/>
            <p:nvPr/>
          </p:nvSpPr>
          <p:spPr>
            <a:xfrm>
              <a:off x="617220" y="5620512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5D4BF2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48" name="object 48"/>
            <p:cNvSpPr/>
            <p:nvPr/>
          </p:nvSpPr>
          <p:spPr>
            <a:xfrm>
              <a:off x="617220" y="5603748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5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5E4BF2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49" name="object 49"/>
            <p:cNvSpPr/>
            <p:nvPr/>
          </p:nvSpPr>
          <p:spPr>
            <a:xfrm>
              <a:off x="617220" y="5597652"/>
              <a:ext cx="22860" cy="6350"/>
            </a:xfrm>
            <a:custGeom>
              <a:avLst/>
              <a:gdLst/>
              <a:ahLst/>
              <a:cxnLst/>
              <a:rect l="l" t="t" r="r" b="b"/>
              <a:pathLst>
                <a:path w="22859" h="6350">
                  <a:moveTo>
                    <a:pt x="0" y="609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6096"/>
                  </a:lnTo>
                  <a:lnTo>
                    <a:pt x="0" y="6096"/>
                  </a:lnTo>
                  <a:close/>
                </a:path>
              </a:pathLst>
            </a:custGeom>
            <a:solidFill>
              <a:srgbClr val="604BF2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50" name="object 50"/>
            <p:cNvSpPr/>
            <p:nvPr/>
          </p:nvSpPr>
          <p:spPr>
            <a:xfrm>
              <a:off x="617220" y="5576328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59" h="21589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21336"/>
                  </a:lnTo>
                  <a:lnTo>
                    <a:pt x="22860" y="21336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604DF2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51" name="object 51"/>
            <p:cNvSpPr/>
            <p:nvPr/>
          </p:nvSpPr>
          <p:spPr>
            <a:xfrm>
              <a:off x="617220" y="5530608"/>
              <a:ext cx="22860" cy="45720"/>
            </a:xfrm>
            <a:custGeom>
              <a:avLst/>
              <a:gdLst/>
              <a:ahLst/>
              <a:cxnLst/>
              <a:rect l="l" t="t" r="r" b="b"/>
              <a:pathLst>
                <a:path w="22859" h="45720">
                  <a:moveTo>
                    <a:pt x="2286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45720"/>
                  </a:lnTo>
                  <a:lnTo>
                    <a:pt x="22860" y="45720"/>
                  </a:lnTo>
                  <a:lnTo>
                    <a:pt x="22860" y="22860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624DF2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52" name="object 52"/>
            <p:cNvSpPr/>
            <p:nvPr/>
          </p:nvSpPr>
          <p:spPr>
            <a:xfrm>
              <a:off x="617220" y="5503176"/>
              <a:ext cx="22860" cy="27940"/>
            </a:xfrm>
            <a:custGeom>
              <a:avLst/>
              <a:gdLst/>
              <a:ahLst/>
              <a:cxnLst/>
              <a:rect l="l" t="t" r="r" b="b"/>
              <a:pathLst>
                <a:path w="22859" h="27939">
                  <a:moveTo>
                    <a:pt x="22860" y="0"/>
                  </a:moveTo>
                  <a:lnTo>
                    <a:pt x="0" y="0"/>
                  </a:lnTo>
                  <a:lnTo>
                    <a:pt x="0" y="10668"/>
                  </a:lnTo>
                  <a:lnTo>
                    <a:pt x="0" y="27432"/>
                  </a:lnTo>
                  <a:lnTo>
                    <a:pt x="22860" y="27432"/>
                  </a:lnTo>
                  <a:lnTo>
                    <a:pt x="22860" y="10668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644DF0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53" name="object 53"/>
            <p:cNvSpPr/>
            <p:nvPr/>
          </p:nvSpPr>
          <p:spPr>
            <a:xfrm>
              <a:off x="617220" y="5486400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5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664DF0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54" name="object 54"/>
            <p:cNvSpPr/>
            <p:nvPr/>
          </p:nvSpPr>
          <p:spPr>
            <a:xfrm>
              <a:off x="617220" y="5442216"/>
              <a:ext cx="22860" cy="44450"/>
            </a:xfrm>
            <a:custGeom>
              <a:avLst/>
              <a:gdLst/>
              <a:ahLst/>
              <a:cxnLst/>
              <a:rect l="l" t="t" r="r" b="b"/>
              <a:pathLst>
                <a:path w="22859" h="44450">
                  <a:moveTo>
                    <a:pt x="22860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0" y="44196"/>
                  </a:lnTo>
                  <a:lnTo>
                    <a:pt x="22860" y="44196"/>
                  </a:lnTo>
                  <a:lnTo>
                    <a:pt x="22860" y="21336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674FE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55" name="object 55"/>
            <p:cNvSpPr/>
            <p:nvPr/>
          </p:nvSpPr>
          <p:spPr>
            <a:xfrm>
              <a:off x="617220" y="5413260"/>
              <a:ext cx="22860" cy="29209"/>
            </a:xfrm>
            <a:custGeom>
              <a:avLst/>
              <a:gdLst/>
              <a:ahLst/>
              <a:cxnLst/>
              <a:rect l="l" t="t" r="r" b="b"/>
              <a:pathLst>
                <a:path w="22859" h="29210">
                  <a:moveTo>
                    <a:pt x="22860" y="0"/>
                  </a:moveTo>
                  <a:lnTo>
                    <a:pt x="0" y="0"/>
                  </a:lnTo>
                  <a:lnTo>
                    <a:pt x="0" y="12192"/>
                  </a:lnTo>
                  <a:lnTo>
                    <a:pt x="0" y="28956"/>
                  </a:lnTo>
                  <a:lnTo>
                    <a:pt x="22860" y="28956"/>
                  </a:lnTo>
                  <a:lnTo>
                    <a:pt x="22860" y="12192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6950E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56" name="object 56"/>
            <p:cNvSpPr/>
            <p:nvPr/>
          </p:nvSpPr>
          <p:spPr>
            <a:xfrm>
              <a:off x="617220" y="5396484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5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6B50E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57" name="object 57"/>
            <p:cNvSpPr/>
            <p:nvPr/>
          </p:nvSpPr>
          <p:spPr>
            <a:xfrm>
              <a:off x="617220" y="5375148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59" h="21589">
                  <a:moveTo>
                    <a:pt x="0" y="2133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1336"/>
                  </a:lnTo>
                  <a:lnTo>
                    <a:pt x="0" y="21336"/>
                  </a:lnTo>
                  <a:close/>
                </a:path>
              </a:pathLst>
            </a:custGeom>
            <a:solidFill>
              <a:srgbClr val="6B50ED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58" name="object 58"/>
            <p:cNvSpPr/>
            <p:nvPr/>
          </p:nvSpPr>
          <p:spPr>
            <a:xfrm>
              <a:off x="617220" y="5352288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6D50ED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59" name="object 59"/>
            <p:cNvSpPr/>
            <p:nvPr/>
          </p:nvSpPr>
          <p:spPr>
            <a:xfrm>
              <a:off x="617220" y="5329440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22860" y="0"/>
                  </a:moveTo>
                  <a:lnTo>
                    <a:pt x="0" y="0"/>
                  </a:lnTo>
                  <a:lnTo>
                    <a:pt x="0" y="6096"/>
                  </a:lnTo>
                  <a:lnTo>
                    <a:pt x="0" y="22860"/>
                  </a:lnTo>
                  <a:lnTo>
                    <a:pt x="22860" y="22860"/>
                  </a:lnTo>
                  <a:lnTo>
                    <a:pt x="22860" y="6096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6E50ED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60" name="object 60"/>
            <p:cNvSpPr/>
            <p:nvPr/>
          </p:nvSpPr>
          <p:spPr>
            <a:xfrm>
              <a:off x="617220" y="5324856"/>
              <a:ext cx="22860" cy="5080"/>
            </a:xfrm>
            <a:custGeom>
              <a:avLst/>
              <a:gdLst/>
              <a:ahLst/>
              <a:cxnLst/>
              <a:rect l="l" t="t" r="r" b="b"/>
              <a:pathLst>
                <a:path w="22859" h="5079">
                  <a:moveTo>
                    <a:pt x="0" y="4572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4572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6E52ED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61" name="object 61"/>
            <p:cNvSpPr/>
            <p:nvPr/>
          </p:nvSpPr>
          <p:spPr>
            <a:xfrm>
              <a:off x="617220" y="5285244"/>
              <a:ext cx="22860" cy="40005"/>
            </a:xfrm>
            <a:custGeom>
              <a:avLst/>
              <a:gdLst/>
              <a:ahLst/>
              <a:cxnLst/>
              <a:rect l="l" t="t" r="r" b="b"/>
              <a:pathLst>
                <a:path w="22859" h="40004">
                  <a:moveTo>
                    <a:pt x="2286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39624"/>
                  </a:lnTo>
                  <a:lnTo>
                    <a:pt x="22860" y="39624"/>
                  </a:lnTo>
                  <a:lnTo>
                    <a:pt x="22860" y="22860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7052ED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62" name="object 62"/>
            <p:cNvSpPr/>
            <p:nvPr/>
          </p:nvSpPr>
          <p:spPr>
            <a:xfrm>
              <a:off x="617220" y="5245620"/>
              <a:ext cx="22860" cy="40005"/>
            </a:xfrm>
            <a:custGeom>
              <a:avLst/>
              <a:gdLst/>
              <a:ahLst/>
              <a:cxnLst/>
              <a:rect l="l" t="t" r="r" b="b"/>
              <a:pathLst>
                <a:path w="22859" h="40004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39624"/>
                  </a:lnTo>
                  <a:lnTo>
                    <a:pt x="22860" y="39624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7252EB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63" name="object 63"/>
            <p:cNvSpPr/>
            <p:nvPr/>
          </p:nvSpPr>
          <p:spPr>
            <a:xfrm>
              <a:off x="617220" y="5241036"/>
              <a:ext cx="22860" cy="5080"/>
            </a:xfrm>
            <a:custGeom>
              <a:avLst/>
              <a:gdLst/>
              <a:ahLst/>
              <a:cxnLst/>
              <a:rect l="l" t="t" r="r" b="b"/>
              <a:pathLst>
                <a:path w="22859" h="5079">
                  <a:moveTo>
                    <a:pt x="0" y="4572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4572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7452EB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64" name="object 64"/>
            <p:cNvSpPr/>
            <p:nvPr/>
          </p:nvSpPr>
          <p:spPr>
            <a:xfrm>
              <a:off x="617220" y="5234940"/>
              <a:ext cx="22860" cy="6350"/>
            </a:xfrm>
            <a:custGeom>
              <a:avLst/>
              <a:gdLst/>
              <a:ahLst/>
              <a:cxnLst/>
              <a:rect l="l" t="t" r="r" b="b"/>
              <a:pathLst>
                <a:path w="22859" h="6350">
                  <a:moveTo>
                    <a:pt x="0" y="609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6096"/>
                  </a:lnTo>
                  <a:lnTo>
                    <a:pt x="0" y="6096"/>
                  </a:lnTo>
                  <a:close/>
                </a:path>
              </a:pathLst>
            </a:custGeom>
            <a:solidFill>
              <a:srgbClr val="7454EB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65" name="object 65"/>
            <p:cNvSpPr/>
            <p:nvPr/>
          </p:nvSpPr>
          <p:spPr>
            <a:xfrm>
              <a:off x="617220" y="5218176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5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7554EB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66" name="object 66"/>
            <p:cNvSpPr/>
            <p:nvPr/>
          </p:nvSpPr>
          <p:spPr>
            <a:xfrm>
              <a:off x="617220" y="5195316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7554E9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67" name="object 67"/>
            <p:cNvSpPr/>
            <p:nvPr/>
          </p:nvSpPr>
          <p:spPr>
            <a:xfrm>
              <a:off x="617220" y="5173980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59" h="21589">
                  <a:moveTo>
                    <a:pt x="0" y="2133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1336"/>
                  </a:lnTo>
                  <a:lnTo>
                    <a:pt x="0" y="21336"/>
                  </a:lnTo>
                  <a:close/>
                </a:path>
              </a:pathLst>
            </a:custGeom>
            <a:solidFill>
              <a:srgbClr val="7754E9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68" name="object 68"/>
            <p:cNvSpPr/>
            <p:nvPr/>
          </p:nvSpPr>
          <p:spPr>
            <a:xfrm>
              <a:off x="617220" y="5157216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5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7754E8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69" name="object 69"/>
            <p:cNvSpPr/>
            <p:nvPr/>
          </p:nvSpPr>
          <p:spPr>
            <a:xfrm>
              <a:off x="617220" y="5128272"/>
              <a:ext cx="22860" cy="29209"/>
            </a:xfrm>
            <a:custGeom>
              <a:avLst/>
              <a:gdLst/>
              <a:ahLst/>
              <a:cxnLst/>
              <a:rect l="l" t="t" r="r" b="b"/>
              <a:pathLst>
                <a:path w="22859" h="29210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28956"/>
                  </a:lnTo>
                  <a:lnTo>
                    <a:pt x="22860" y="28956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7954E8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70" name="object 70"/>
            <p:cNvSpPr/>
            <p:nvPr/>
          </p:nvSpPr>
          <p:spPr>
            <a:xfrm>
              <a:off x="617220" y="5106924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59" h="21589">
                  <a:moveTo>
                    <a:pt x="0" y="2133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1336"/>
                  </a:lnTo>
                  <a:lnTo>
                    <a:pt x="0" y="21336"/>
                  </a:lnTo>
                  <a:close/>
                </a:path>
              </a:pathLst>
            </a:custGeom>
            <a:solidFill>
              <a:srgbClr val="7B56E8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71" name="object 71"/>
            <p:cNvSpPr/>
            <p:nvPr/>
          </p:nvSpPr>
          <p:spPr>
            <a:xfrm>
              <a:off x="617220" y="5084064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7C56E8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72" name="object 72"/>
            <p:cNvSpPr/>
            <p:nvPr/>
          </p:nvSpPr>
          <p:spPr>
            <a:xfrm>
              <a:off x="617220" y="5067300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5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7C56E6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73" name="object 73"/>
            <p:cNvSpPr/>
            <p:nvPr/>
          </p:nvSpPr>
          <p:spPr>
            <a:xfrm>
              <a:off x="617220" y="5039880"/>
              <a:ext cx="22860" cy="27940"/>
            </a:xfrm>
            <a:custGeom>
              <a:avLst/>
              <a:gdLst/>
              <a:ahLst/>
              <a:cxnLst/>
              <a:rect l="l" t="t" r="r" b="b"/>
              <a:pathLst>
                <a:path w="22859" h="27939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21336"/>
                  </a:lnTo>
                  <a:lnTo>
                    <a:pt x="0" y="27432"/>
                  </a:lnTo>
                  <a:lnTo>
                    <a:pt x="22860" y="27432"/>
                  </a:lnTo>
                  <a:lnTo>
                    <a:pt x="22860" y="21336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7E56E6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74" name="object 74"/>
            <p:cNvSpPr/>
            <p:nvPr/>
          </p:nvSpPr>
          <p:spPr>
            <a:xfrm>
              <a:off x="617220" y="5017008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8057E6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75" name="object 75"/>
            <p:cNvSpPr/>
            <p:nvPr/>
          </p:nvSpPr>
          <p:spPr>
            <a:xfrm>
              <a:off x="617220" y="4994148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8057E4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76" name="object 76"/>
            <p:cNvSpPr/>
            <p:nvPr/>
          </p:nvSpPr>
          <p:spPr>
            <a:xfrm>
              <a:off x="617220" y="4977384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5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8259E4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77" name="object 77"/>
            <p:cNvSpPr/>
            <p:nvPr/>
          </p:nvSpPr>
          <p:spPr>
            <a:xfrm>
              <a:off x="617220" y="4949964"/>
              <a:ext cx="22860" cy="27940"/>
            </a:xfrm>
            <a:custGeom>
              <a:avLst/>
              <a:gdLst/>
              <a:ahLst/>
              <a:cxnLst/>
              <a:rect l="l" t="t" r="r" b="b"/>
              <a:pathLst>
                <a:path w="22859" h="27939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27432"/>
                  </a:lnTo>
                  <a:lnTo>
                    <a:pt x="22860" y="27432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8359E4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78" name="object 78"/>
            <p:cNvSpPr/>
            <p:nvPr/>
          </p:nvSpPr>
          <p:spPr>
            <a:xfrm>
              <a:off x="617220" y="4910340"/>
              <a:ext cx="22860" cy="40005"/>
            </a:xfrm>
            <a:custGeom>
              <a:avLst/>
              <a:gdLst/>
              <a:ahLst/>
              <a:cxnLst/>
              <a:rect l="l" t="t" r="r" b="b"/>
              <a:pathLst>
                <a:path w="22859" h="40004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39624"/>
                  </a:lnTo>
                  <a:lnTo>
                    <a:pt x="22860" y="39624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8559E2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79" name="object 79"/>
            <p:cNvSpPr/>
            <p:nvPr/>
          </p:nvSpPr>
          <p:spPr>
            <a:xfrm>
              <a:off x="617220" y="4905756"/>
              <a:ext cx="22860" cy="5080"/>
            </a:xfrm>
            <a:custGeom>
              <a:avLst/>
              <a:gdLst/>
              <a:ahLst/>
              <a:cxnLst/>
              <a:rect l="l" t="t" r="r" b="b"/>
              <a:pathLst>
                <a:path w="22859" h="5079">
                  <a:moveTo>
                    <a:pt x="0" y="4572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4572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8759E2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80" name="object 80"/>
            <p:cNvSpPr/>
            <p:nvPr/>
          </p:nvSpPr>
          <p:spPr>
            <a:xfrm>
              <a:off x="617220" y="4882908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22860"/>
                  </a:lnTo>
                  <a:lnTo>
                    <a:pt x="22860" y="22860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875BE2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81" name="object 81"/>
            <p:cNvSpPr/>
            <p:nvPr/>
          </p:nvSpPr>
          <p:spPr>
            <a:xfrm>
              <a:off x="617220" y="4860036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895BE1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82" name="object 82"/>
            <p:cNvSpPr/>
            <p:nvPr/>
          </p:nvSpPr>
          <p:spPr>
            <a:xfrm>
              <a:off x="617220" y="4838700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59" h="21589">
                  <a:moveTo>
                    <a:pt x="0" y="2133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1336"/>
                  </a:lnTo>
                  <a:lnTo>
                    <a:pt x="0" y="21336"/>
                  </a:lnTo>
                  <a:close/>
                </a:path>
              </a:pathLst>
            </a:custGeom>
            <a:solidFill>
              <a:srgbClr val="895BD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83" name="object 83"/>
            <p:cNvSpPr/>
            <p:nvPr/>
          </p:nvSpPr>
          <p:spPr>
            <a:xfrm>
              <a:off x="617220" y="4821948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5">
                  <a:moveTo>
                    <a:pt x="22860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16764"/>
                  </a:lnTo>
                  <a:lnTo>
                    <a:pt x="22860" y="16764"/>
                  </a:lnTo>
                  <a:lnTo>
                    <a:pt x="22860" y="15240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8A5BD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84" name="object 84"/>
            <p:cNvSpPr/>
            <p:nvPr/>
          </p:nvSpPr>
          <p:spPr>
            <a:xfrm>
              <a:off x="617220" y="4815840"/>
              <a:ext cx="22860" cy="6350"/>
            </a:xfrm>
            <a:custGeom>
              <a:avLst/>
              <a:gdLst/>
              <a:ahLst/>
              <a:cxnLst/>
              <a:rect l="l" t="t" r="r" b="b"/>
              <a:pathLst>
                <a:path w="22859" h="6350">
                  <a:moveTo>
                    <a:pt x="0" y="609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6096"/>
                  </a:lnTo>
                  <a:lnTo>
                    <a:pt x="0" y="6096"/>
                  </a:lnTo>
                  <a:close/>
                </a:path>
              </a:pathLst>
            </a:custGeom>
            <a:solidFill>
              <a:srgbClr val="8C5BD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85" name="object 85"/>
            <p:cNvSpPr/>
            <p:nvPr/>
          </p:nvSpPr>
          <p:spPr>
            <a:xfrm>
              <a:off x="617220" y="4792992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22860"/>
                  </a:lnTo>
                  <a:lnTo>
                    <a:pt x="22860" y="22860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8C5DD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86" name="object 86"/>
            <p:cNvSpPr/>
            <p:nvPr/>
          </p:nvSpPr>
          <p:spPr>
            <a:xfrm>
              <a:off x="617220" y="4748796"/>
              <a:ext cx="22860" cy="44450"/>
            </a:xfrm>
            <a:custGeom>
              <a:avLst/>
              <a:gdLst/>
              <a:ahLst/>
              <a:cxnLst/>
              <a:rect l="l" t="t" r="r" b="b"/>
              <a:pathLst>
                <a:path w="22859" h="44450">
                  <a:moveTo>
                    <a:pt x="22860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0" y="44196"/>
                  </a:lnTo>
                  <a:lnTo>
                    <a:pt x="22860" y="44196"/>
                  </a:lnTo>
                  <a:lnTo>
                    <a:pt x="22860" y="21336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8E5DDD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87" name="object 87"/>
            <p:cNvSpPr/>
            <p:nvPr/>
          </p:nvSpPr>
          <p:spPr>
            <a:xfrm>
              <a:off x="617220" y="4725936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22860" y="0"/>
                  </a:moveTo>
                  <a:lnTo>
                    <a:pt x="0" y="0"/>
                  </a:lnTo>
                  <a:lnTo>
                    <a:pt x="0" y="6096"/>
                  </a:lnTo>
                  <a:lnTo>
                    <a:pt x="0" y="22860"/>
                  </a:lnTo>
                  <a:lnTo>
                    <a:pt x="22860" y="22860"/>
                  </a:lnTo>
                  <a:lnTo>
                    <a:pt x="22860" y="6096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905DDD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88" name="object 88"/>
            <p:cNvSpPr/>
            <p:nvPr/>
          </p:nvSpPr>
          <p:spPr>
            <a:xfrm>
              <a:off x="617220" y="4719828"/>
              <a:ext cx="22860" cy="6350"/>
            </a:xfrm>
            <a:custGeom>
              <a:avLst/>
              <a:gdLst/>
              <a:ahLst/>
              <a:cxnLst/>
              <a:rect l="l" t="t" r="r" b="b"/>
              <a:pathLst>
                <a:path w="22859" h="6350">
                  <a:moveTo>
                    <a:pt x="0" y="609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6096"/>
                  </a:lnTo>
                  <a:lnTo>
                    <a:pt x="0" y="6096"/>
                  </a:lnTo>
                  <a:close/>
                </a:path>
              </a:pathLst>
            </a:custGeom>
            <a:solidFill>
              <a:srgbClr val="905EDB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89" name="object 89"/>
            <p:cNvSpPr/>
            <p:nvPr/>
          </p:nvSpPr>
          <p:spPr>
            <a:xfrm>
              <a:off x="617220" y="4703064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5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915EDB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90" name="object 90"/>
            <p:cNvSpPr/>
            <p:nvPr/>
          </p:nvSpPr>
          <p:spPr>
            <a:xfrm>
              <a:off x="617220" y="4681728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59" h="21589">
                  <a:moveTo>
                    <a:pt x="0" y="2133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1336"/>
                  </a:lnTo>
                  <a:lnTo>
                    <a:pt x="0" y="21336"/>
                  </a:lnTo>
                  <a:close/>
                </a:path>
              </a:pathLst>
            </a:custGeom>
            <a:solidFill>
              <a:srgbClr val="935EDB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91" name="object 91"/>
            <p:cNvSpPr/>
            <p:nvPr/>
          </p:nvSpPr>
          <p:spPr>
            <a:xfrm>
              <a:off x="617220" y="4658868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9360DA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92" name="object 92"/>
            <p:cNvSpPr/>
            <p:nvPr/>
          </p:nvSpPr>
          <p:spPr>
            <a:xfrm>
              <a:off x="617220" y="4631448"/>
              <a:ext cx="22860" cy="27940"/>
            </a:xfrm>
            <a:custGeom>
              <a:avLst/>
              <a:gdLst/>
              <a:ahLst/>
              <a:cxnLst/>
              <a:rect l="l" t="t" r="r" b="b"/>
              <a:pathLst>
                <a:path w="22859" h="27939">
                  <a:moveTo>
                    <a:pt x="22860" y="0"/>
                  </a:moveTo>
                  <a:lnTo>
                    <a:pt x="0" y="0"/>
                  </a:lnTo>
                  <a:lnTo>
                    <a:pt x="0" y="4572"/>
                  </a:lnTo>
                  <a:lnTo>
                    <a:pt x="0" y="10668"/>
                  </a:lnTo>
                  <a:lnTo>
                    <a:pt x="0" y="27432"/>
                  </a:lnTo>
                  <a:lnTo>
                    <a:pt x="22860" y="27432"/>
                  </a:lnTo>
                  <a:lnTo>
                    <a:pt x="22860" y="10668"/>
                  </a:lnTo>
                  <a:lnTo>
                    <a:pt x="22860" y="4572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9560D8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93" name="object 93"/>
            <p:cNvSpPr/>
            <p:nvPr/>
          </p:nvSpPr>
          <p:spPr>
            <a:xfrm>
              <a:off x="617220" y="4591824"/>
              <a:ext cx="22860" cy="40005"/>
            </a:xfrm>
            <a:custGeom>
              <a:avLst/>
              <a:gdLst/>
              <a:ahLst/>
              <a:cxnLst/>
              <a:rect l="l" t="t" r="r" b="b"/>
              <a:pathLst>
                <a:path w="22859" h="40004">
                  <a:moveTo>
                    <a:pt x="2286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39624"/>
                  </a:lnTo>
                  <a:lnTo>
                    <a:pt x="22860" y="39624"/>
                  </a:lnTo>
                  <a:lnTo>
                    <a:pt x="22860" y="22860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9760D8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94" name="object 94"/>
            <p:cNvSpPr/>
            <p:nvPr/>
          </p:nvSpPr>
          <p:spPr>
            <a:xfrm>
              <a:off x="617220" y="4575048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5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9962D6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95" name="object 95"/>
            <p:cNvSpPr/>
            <p:nvPr/>
          </p:nvSpPr>
          <p:spPr>
            <a:xfrm>
              <a:off x="617220" y="4547628"/>
              <a:ext cx="22860" cy="27940"/>
            </a:xfrm>
            <a:custGeom>
              <a:avLst/>
              <a:gdLst/>
              <a:ahLst/>
              <a:cxnLst/>
              <a:rect l="l" t="t" r="r" b="b"/>
              <a:pathLst>
                <a:path w="22859" h="27939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21336"/>
                  </a:lnTo>
                  <a:lnTo>
                    <a:pt x="0" y="27432"/>
                  </a:lnTo>
                  <a:lnTo>
                    <a:pt x="22860" y="27432"/>
                  </a:lnTo>
                  <a:lnTo>
                    <a:pt x="22860" y="21336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9A62D6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96" name="object 96"/>
            <p:cNvSpPr/>
            <p:nvPr/>
          </p:nvSpPr>
          <p:spPr>
            <a:xfrm>
              <a:off x="617220" y="4501908"/>
              <a:ext cx="22860" cy="45720"/>
            </a:xfrm>
            <a:custGeom>
              <a:avLst/>
              <a:gdLst/>
              <a:ahLst/>
              <a:cxnLst/>
              <a:rect l="l" t="t" r="r" b="b"/>
              <a:pathLst>
                <a:path w="22859" h="45720">
                  <a:moveTo>
                    <a:pt x="2286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45720"/>
                  </a:lnTo>
                  <a:lnTo>
                    <a:pt x="22860" y="45720"/>
                  </a:lnTo>
                  <a:lnTo>
                    <a:pt x="22860" y="22860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9C62D4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97" name="object 97"/>
            <p:cNvSpPr/>
            <p:nvPr/>
          </p:nvSpPr>
          <p:spPr>
            <a:xfrm>
              <a:off x="617220" y="4480560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59" h="21589">
                  <a:moveTo>
                    <a:pt x="0" y="2133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1336"/>
                  </a:lnTo>
                  <a:lnTo>
                    <a:pt x="0" y="21336"/>
                  </a:lnTo>
                  <a:close/>
                </a:path>
              </a:pathLst>
            </a:custGeom>
            <a:solidFill>
              <a:srgbClr val="9E64D4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98" name="object 98"/>
            <p:cNvSpPr/>
            <p:nvPr/>
          </p:nvSpPr>
          <p:spPr>
            <a:xfrm>
              <a:off x="617220" y="4463796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5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9E64D3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99" name="object 99"/>
            <p:cNvSpPr/>
            <p:nvPr/>
          </p:nvSpPr>
          <p:spPr>
            <a:xfrm>
              <a:off x="617220" y="4457700"/>
              <a:ext cx="22860" cy="6350"/>
            </a:xfrm>
            <a:custGeom>
              <a:avLst/>
              <a:gdLst/>
              <a:ahLst/>
              <a:cxnLst/>
              <a:rect l="l" t="t" r="r" b="b"/>
              <a:pathLst>
                <a:path w="22859" h="6350">
                  <a:moveTo>
                    <a:pt x="0" y="609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6096"/>
                  </a:lnTo>
                  <a:lnTo>
                    <a:pt x="0" y="6096"/>
                  </a:lnTo>
                  <a:close/>
                </a:path>
              </a:pathLst>
            </a:custGeom>
            <a:solidFill>
              <a:srgbClr val="A064D3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00" name="object 100"/>
            <p:cNvSpPr/>
            <p:nvPr/>
          </p:nvSpPr>
          <p:spPr>
            <a:xfrm>
              <a:off x="617220" y="4451604"/>
              <a:ext cx="22860" cy="6350"/>
            </a:xfrm>
            <a:custGeom>
              <a:avLst/>
              <a:gdLst/>
              <a:ahLst/>
              <a:cxnLst/>
              <a:rect l="l" t="t" r="r" b="b"/>
              <a:pathLst>
                <a:path w="22859" h="6350">
                  <a:moveTo>
                    <a:pt x="0" y="609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6096"/>
                  </a:lnTo>
                  <a:lnTo>
                    <a:pt x="0" y="6096"/>
                  </a:lnTo>
                  <a:close/>
                </a:path>
              </a:pathLst>
            </a:custGeom>
            <a:solidFill>
              <a:srgbClr val="A064D1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01" name="object 101"/>
            <p:cNvSpPr/>
            <p:nvPr/>
          </p:nvSpPr>
          <p:spPr>
            <a:xfrm>
              <a:off x="617220" y="4434840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5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A164D1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02" name="object 102"/>
            <p:cNvSpPr/>
            <p:nvPr/>
          </p:nvSpPr>
          <p:spPr>
            <a:xfrm>
              <a:off x="617220" y="4413504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59" h="21589">
                  <a:moveTo>
                    <a:pt x="0" y="2133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1336"/>
                  </a:lnTo>
                  <a:lnTo>
                    <a:pt x="0" y="21336"/>
                  </a:lnTo>
                  <a:close/>
                </a:path>
              </a:pathLst>
            </a:custGeom>
            <a:solidFill>
              <a:srgbClr val="A166D1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03" name="object 103"/>
            <p:cNvSpPr/>
            <p:nvPr/>
          </p:nvSpPr>
          <p:spPr>
            <a:xfrm>
              <a:off x="617220" y="4390644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A366C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04" name="object 104"/>
            <p:cNvSpPr/>
            <p:nvPr/>
          </p:nvSpPr>
          <p:spPr>
            <a:xfrm>
              <a:off x="617220" y="4367784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A367C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05" name="object 105"/>
            <p:cNvSpPr/>
            <p:nvPr/>
          </p:nvSpPr>
          <p:spPr>
            <a:xfrm>
              <a:off x="617220" y="4340364"/>
              <a:ext cx="22860" cy="27940"/>
            </a:xfrm>
            <a:custGeom>
              <a:avLst/>
              <a:gdLst/>
              <a:ahLst/>
              <a:cxnLst/>
              <a:rect l="l" t="t" r="r" b="b"/>
              <a:pathLst>
                <a:path w="22859" h="27939">
                  <a:moveTo>
                    <a:pt x="22860" y="0"/>
                  </a:moveTo>
                  <a:lnTo>
                    <a:pt x="0" y="0"/>
                  </a:lnTo>
                  <a:lnTo>
                    <a:pt x="0" y="6096"/>
                  </a:lnTo>
                  <a:lnTo>
                    <a:pt x="0" y="10668"/>
                  </a:lnTo>
                  <a:lnTo>
                    <a:pt x="0" y="27432"/>
                  </a:lnTo>
                  <a:lnTo>
                    <a:pt x="22860" y="27432"/>
                  </a:lnTo>
                  <a:lnTo>
                    <a:pt x="22860" y="10668"/>
                  </a:lnTo>
                  <a:lnTo>
                    <a:pt x="22860" y="6096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A567CD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06" name="object 106"/>
            <p:cNvSpPr/>
            <p:nvPr/>
          </p:nvSpPr>
          <p:spPr>
            <a:xfrm>
              <a:off x="617220" y="4323588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5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A767CD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07" name="object 107"/>
            <p:cNvSpPr/>
            <p:nvPr/>
          </p:nvSpPr>
          <p:spPr>
            <a:xfrm>
              <a:off x="617220" y="4300728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A867CC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08" name="object 108"/>
            <p:cNvSpPr/>
            <p:nvPr/>
          </p:nvSpPr>
          <p:spPr>
            <a:xfrm>
              <a:off x="617220" y="4279392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59" h="21589">
                  <a:moveTo>
                    <a:pt x="0" y="2133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1336"/>
                  </a:lnTo>
                  <a:lnTo>
                    <a:pt x="0" y="21336"/>
                  </a:lnTo>
                  <a:close/>
                </a:path>
              </a:pathLst>
            </a:custGeom>
            <a:solidFill>
              <a:srgbClr val="A869CA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09" name="object 109"/>
            <p:cNvSpPr/>
            <p:nvPr/>
          </p:nvSpPr>
          <p:spPr>
            <a:xfrm>
              <a:off x="617220" y="4256532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AA69CA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10" name="object 110"/>
            <p:cNvSpPr/>
            <p:nvPr/>
          </p:nvSpPr>
          <p:spPr>
            <a:xfrm>
              <a:off x="617220" y="4239768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5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AA69C8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11" name="object 111"/>
            <p:cNvSpPr/>
            <p:nvPr/>
          </p:nvSpPr>
          <p:spPr>
            <a:xfrm>
              <a:off x="617220" y="4212348"/>
              <a:ext cx="22860" cy="27940"/>
            </a:xfrm>
            <a:custGeom>
              <a:avLst/>
              <a:gdLst/>
              <a:ahLst/>
              <a:cxnLst/>
              <a:rect l="l" t="t" r="r" b="b"/>
              <a:pathLst>
                <a:path w="22859" h="27939">
                  <a:moveTo>
                    <a:pt x="22860" y="0"/>
                  </a:moveTo>
                  <a:lnTo>
                    <a:pt x="0" y="0"/>
                  </a:lnTo>
                  <a:lnTo>
                    <a:pt x="0" y="4572"/>
                  </a:lnTo>
                  <a:lnTo>
                    <a:pt x="0" y="16764"/>
                  </a:lnTo>
                  <a:lnTo>
                    <a:pt x="0" y="27432"/>
                  </a:lnTo>
                  <a:lnTo>
                    <a:pt x="22860" y="27432"/>
                  </a:lnTo>
                  <a:lnTo>
                    <a:pt x="22860" y="16764"/>
                  </a:lnTo>
                  <a:lnTo>
                    <a:pt x="22860" y="4572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AC69C8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12" name="object 112"/>
            <p:cNvSpPr/>
            <p:nvPr/>
          </p:nvSpPr>
          <p:spPr>
            <a:xfrm>
              <a:off x="617220" y="4206240"/>
              <a:ext cx="22860" cy="6350"/>
            </a:xfrm>
            <a:custGeom>
              <a:avLst/>
              <a:gdLst/>
              <a:ahLst/>
              <a:cxnLst/>
              <a:rect l="l" t="t" r="r" b="b"/>
              <a:pathLst>
                <a:path w="22859" h="6350">
                  <a:moveTo>
                    <a:pt x="0" y="609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6096"/>
                  </a:lnTo>
                  <a:lnTo>
                    <a:pt x="0" y="6096"/>
                  </a:lnTo>
                  <a:close/>
                </a:path>
              </a:pathLst>
            </a:custGeom>
            <a:solidFill>
              <a:srgbClr val="AE6BC8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13" name="object 113"/>
            <p:cNvSpPr/>
            <p:nvPr/>
          </p:nvSpPr>
          <p:spPr>
            <a:xfrm>
              <a:off x="617220" y="4189476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5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AE6BC6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14" name="object 114"/>
            <p:cNvSpPr/>
            <p:nvPr/>
          </p:nvSpPr>
          <p:spPr>
            <a:xfrm>
              <a:off x="617220" y="4162056"/>
              <a:ext cx="22860" cy="27940"/>
            </a:xfrm>
            <a:custGeom>
              <a:avLst/>
              <a:gdLst/>
              <a:ahLst/>
              <a:cxnLst/>
              <a:rect l="l" t="t" r="r" b="b"/>
              <a:pathLst>
                <a:path w="22859" h="27939">
                  <a:moveTo>
                    <a:pt x="22860" y="0"/>
                  </a:moveTo>
                  <a:lnTo>
                    <a:pt x="0" y="0"/>
                  </a:lnTo>
                  <a:lnTo>
                    <a:pt x="0" y="4572"/>
                  </a:lnTo>
                  <a:lnTo>
                    <a:pt x="0" y="10668"/>
                  </a:lnTo>
                  <a:lnTo>
                    <a:pt x="0" y="27432"/>
                  </a:lnTo>
                  <a:lnTo>
                    <a:pt x="22860" y="27432"/>
                  </a:lnTo>
                  <a:lnTo>
                    <a:pt x="22860" y="10668"/>
                  </a:lnTo>
                  <a:lnTo>
                    <a:pt x="22860" y="4572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AF6BC6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15" name="object 115"/>
            <p:cNvSpPr/>
            <p:nvPr/>
          </p:nvSpPr>
          <p:spPr>
            <a:xfrm>
              <a:off x="617220" y="4145280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5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AF6BC4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16" name="object 116"/>
            <p:cNvSpPr/>
            <p:nvPr/>
          </p:nvSpPr>
          <p:spPr>
            <a:xfrm>
              <a:off x="617220" y="4128516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5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B16BC4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17" name="object 117"/>
            <p:cNvSpPr/>
            <p:nvPr/>
          </p:nvSpPr>
          <p:spPr>
            <a:xfrm>
              <a:off x="617220" y="4099572"/>
              <a:ext cx="22860" cy="29209"/>
            </a:xfrm>
            <a:custGeom>
              <a:avLst/>
              <a:gdLst/>
              <a:ahLst/>
              <a:cxnLst/>
              <a:rect l="l" t="t" r="r" b="b"/>
              <a:pathLst>
                <a:path w="22859" h="29210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22860"/>
                  </a:lnTo>
                  <a:lnTo>
                    <a:pt x="0" y="28956"/>
                  </a:lnTo>
                  <a:lnTo>
                    <a:pt x="22860" y="28956"/>
                  </a:lnTo>
                  <a:lnTo>
                    <a:pt x="22860" y="22860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B16BC3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18" name="object 118"/>
            <p:cNvSpPr/>
            <p:nvPr/>
          </p:nvSpPr>
          <p:spPr>
            <a:xfrm>
              <a:off x="617220" y="4082796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5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B36DC3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19" name="object 119"/>
            <p:cNvSpPr/>
            <p:nvPr/>
          </p:nvSpPr>
          <p:spPr>
            <a:xfrm>
              <a:off x="617220" y="4078224"/>
              <a:ext cx="22860" cy="5080"/>
            </a:xfrm>
            <a:custGeom>
              <a:avLst/>
              <a:gdLst/>
              <a:ahLst/>
              <a:cxnLst/>
              <a:rect l="l" t="t" r="r" b="b"/>
              <a:pathLst>
                <a:path w="22859" h="5079">
                  <a:moveTo>
                    <a:pt x="0" y="4572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4572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B36DC1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20" name="object 120"/>
            <p:cNvSpPr/>
            <p:nvPr/>
          </p:nvSpPr>
          <p:spPr>
            <a:xfrm>
              <a:off x="617220" y="4072128"/>
              <a:ext cx="22860" cy="6350"/>
            </a:xfrm>
            <a:custGeom>
              <a:avLst/>
              <a:gdLst/>
              <a:ahLst/>
              <a:cxnLst/>
              <a:rect l="l" t="t" r="r" b="b"/>
              <a:pathLst>
                <a:path w="22859" h="6350">
                  <a:moveTo>
                    <a:pt x="0" y="609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6096"/>
                  </a:lnTo>
                  <a:lnTo>
                    <a:pt x="0" y="6096"/>
                  </a:lnTo>
                  <a:close/>
                </a:path>
              </a:pathLst>
            </a:custGeom>
            <a:solidFill>
              <a:srgbClr val="B36EC1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21" name="object 121"/>
            <p:cNvSpPr/>
            <p:nvPr/>
          </p:nvSpPr>
          <p:spPr>
            <a:xfrm>
              <a:off x="617220" y="4055364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5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B56EC1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22" name="object 122"/>
            <p:cNvSpPr/>
            <p:nvPr/>
          </p:nvSpPr>
          <p:spPr>
            <a:xfrm>
              <a:off x="617220" y="4011180"/>
              <a:ext cx="22860" cy="44450"/>
            </a:xfrm>
            <a:custGeom>
              <a:avLst/>
              <a:gdLst/>
              <a:ahLst/>
              <a:cxnLst/>
              <a:rect l="l" t="t" r="r" b="b"/>
              <a:pathLst>
                <a:path w="22859" h="44450">
                  <a:moveTo>
                    <a:pt x="22860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0" y="44196"/>
                  </a:lnTo>
                  <a:lnTo>
                    <a:pt x="22860" y="44196"/>
                  </a:lnTo>
                  <a:lnTo>
                    <a:pt x="22860" y="21336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B66EB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23" name="object 123"/>
            <p:cNvSpPr/>
            <p:nvPr/>
          </p:nvSpPr>
          <p:spPr>
            <a:xfrm>
              <a:off x="617220" y="3988308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B86EBD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24" name="object 124"/>
            <p:cNvSpPr/>
            <p:nvPr/>
          </p:nvSpPr>
          <p:spPr>
            <a:xfrm>
              <a:off x="617220" y="3965448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B870BC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25" name="object 125"/>
            <p:cNvSpPr/>
            <p:nvPr/>
          </p:nvSpPr>
          <p:spPr>
            <a:xfrm>
              <a:off x="617220" y="3942600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22860" y="0"/>
                  </a:moveTo>
                  <a:lnTo>
                    <a:pt x="0" y="0"/>
                  </a:lnTo>
                  <a:lnTo>
                    <a:pt x="0" y="1524"/>
                  </a:lnTo>
                  <a:lnTo>
                    <a:pt x="0" y="22860"/>
                  </a:lnTo>
                  <a:lnTo>
                    <a:pt x="22860" y="22860"/>
                  </a:lnTo>
                  <a:lnTo>
                    <a:pt x="22860" y="152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BA70BC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26" name="object 126"/>
            <p:cNvSpPr/>
            <p:nvPr/>
          </p:nvSpPr>
          <p:spPr>
            <a:xfrm>
              <a:off x="617220" y="3921252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59" h="21589">
                  <a:moveTo>
                    <a:pt x="0" y="2133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1336"/>
                  </a:lnTo>
                  <a:lnTo>
                    <a:pt x="0" y="21336"/>
                  </a:lnTo>
                  <a:close/>
                </a:path>
              </a:pathLst>
            </a:custGeom>
            <a:solidFill>
              <a:srgbClr val="BA70BA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27" name="object 127"/>
            <p:cNvSpPr/>
            <p:nvPr/>
          </p:nvSpPr>
          <p:spPr>
            <a:xfrm>
              <a:off x="617220" y="3898392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BC70BA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28" name="object 128"/>
            <p:cNvSpPr/>
            <p:nvPr/>
          </p:nvSpPr>
          <p:spPr>
            <a:xfrm>
              <a:off x="617220" y="3877056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59" h="21589">
                  <a:moveTo>
                    <a:pt x="0" y="2133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1336"/>
                  </a:lnTo>
                  <a:lnTo>
                    <a:pt x="0" y="21336"/>
                  </a:lnTo>
                  <a:close/>
                </a:path>
              </a:pathLst>
            </a:custGeom>
            <a:solidFill>
              <a:srgbClr val="BC70B8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29" name="object 129"/>
            <p:cNvSpPr/>
            <p:nvPr/>
          </p:nvSpPr>
          <p:spPr>
            <a:xfrm>
              <a:off x="617220" y="3860304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5">
                  <a:moveTo>
                    <a:pt x="22860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16764"/>
                  </a:lnTo>
                  <a:lnTo>
                    <a:pt x="22860" y="16764"/>
                  </a:lnTo>
                  <a:lnTo>
                    <a:pt x="22860" y="15240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BD72B8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30" name="object 130"/>
            <p:cNvSpPr/>
            <p:nvPr/>
          </p:nvSpPr>
          <p:spPr>
            <a:xfrm>
              <a:off x="617220" y="3854196"/>
              <a:ext cx="22860" cy="6350"/>
            </a:xfrm>
            <a:custGeom>
              <a:avLst/>
              <a:gdLst/>
              <a:ahLst/>
              <a:cxnLst/>
              <a:rect l="l" t="t" r="r" b="b"/>
              <a:pathLst>
                <a:path w="22859" h="6350">
                  <a:moveTo>
                    <a:pt x="0" y="609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6096"/>
                  </a:lnTo>
                  <a:lnTo>
                    <a:pt x="0" y="6096"/>
                  </a:lnTo>
                  <a:close/>
                </a:path>
              </a:pathLst>
            </a:custGeom>
            <a:solidFill>
              <a:srgbClr val="BF72B8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31" name="object 131"/>
            <p:cNvSpPr/>
            <p:nvPr/>
          </p:nvSpPr>
          <p:spPr>
            <a:xfrm>
              <a:off x="617220" y="3814584"/>
              <a:ext cx="22860" cy="40005"/>
            </a:xfrm>
            <a:custGeom>
              <a:avLst/>
              <a:gdLst/>
              <a:ahLst/>
              <a:cxnLst/>
              <a:rect l="l" t="t" r="r" b="b"/>
              <a:pathLst>
                <a:path w="22859" h="40004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33528"/>
                  </a:lnTo>
                  <a:lnTo>
                    <a:pt x="0" y="39624"/>
                  </a:lnTo>
                  <a:lnTo>
                    <a:pt x="22860" y="39624"/>
                  </a:lnTo>
                  <a:lnTo>
                    <a:pt x="22860" y="33528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BF72B6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32" name="object 132"/>
            <p:cNvSpPr/>
            <p:nvPr/>
          </p:nvSpPr>
          <p:spPr>
            <a:xfrm>
              <a:off x="617220" y="3803904"/>
              <a:ext cx="22860" cy="10795"/>
            </a:xfrm>
            <a:custGeom>
              <a:avLst/>
              <a:gdLst/>
              <a:ahLst/>
              <a:cxnLst/>
              <a:rect l="l" t="t" r="r" b="b"/>
              <a:pathLst>
                <a:path w="22859" h="10795">
                  <a:moveTo>
                    <a:pt x="0" y="10668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0668"/>
                  </a:lnTo>
                  <a:lnTo>
                    <a:pt x="0" y="10668"/>
                  </a:lnTo>
                  <a:close/>
                </a:path>
              </a:pathLst>
            </a:custGeom>
            <a:solidFill>
              <a:srgbClr val="C172B5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33" name="object 133"/>
            <p:cNvSpPr/>
            <p:nvPr/>
          </p:nvSpPr>
          <p:spPr>
            <a:xfrm>
              <a:off x="617220" y="3787140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5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C172B3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34" name="object 134"/>
            <p:cNvSpPr/>
            <p:nvPr/>
          </p:nvSpPr>
          <p:spPr>
            <a:xfrm>
              <a:off x="617220" y="3764280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C374B3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35" name="object 135"/>
            <p:cNvSpPr/>
            <p:nvPr/>
          </p:nvSpPr>
          <p:spPr>
            <a:xfrm>
              <a:off x="617220" y="3741420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C374B1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36" name="object 136"/>
            <p:cNvSpPr/>
            <p:nvPr/>
          </p:nvSpPr>
          <p:spPr>
            <a:xfrm>
              <a:off x="617220" y="3720084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59" h="21589">
                  <a:moveTo>
                    <a:pt x="0" y="2133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1336"/>
                  </a:lnTo>
                  <a:lnTo>
                    <a:pt x="0" y="21336"/>
                  </a:lnTo>
                  <a:close/>
                </a:path>
              </a:pathLst>
            </a:custGeom>
            <a:solidFill>
              <a:srgbClr val="C475B1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37" name="object 137"/>
            <p:cNvSpPr/>
            <p:nvPr/>
          </p:nvSpPr>
          <p:spPr>
            <a:xfrm>
              <a:off x="617220" y="3674376"/>
              <a:ext cx="22860" cy="45720"/>
            </a:xfrm>
            <a:custGeom>
              <a:avLst/>
              <a:gdLst/>
              <a:ahLst/>
              <a:cxnLst/>
              <a:rect l="l" t="t" r="r" b="b"/>
              <a:pathLst>
                <a:path w="22859" h="45720">
                  <a:moveTo>
                    <a:pt x="2286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45720"/>
                  </a:lnTo>
                  <a:lnTo>
                    <a:pt x="22860" y="45720"/>
                  </a:lnTo>
                  <a:lnTo>
                    <a:pt x="22860" y="22860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C675A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38" name="object 138"/>
            <p:cNvSpPr/>
            <p:nvPr/>
          </p:nvSpPr>
          <p:spPr>
            <a:xfrm>
              <a:off x="617220" y="3657600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5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C875AE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39" name="object 139"/>
            <p:cNvSpPr/>
            <p:nvPr/>
          </p:nvSpPr>
          <p:spPr>
            <a:xfrm>
              <a:off x="617220" y="3653028"/>
              <a:ext cx="22860" cy="5080"/>
            </a:xfrm>
            <a:custGeom>
              <a:avLst/>
              <a:gdLst/>
              <a:ahLst/>
              <a:cxnLst/>
              <a:rect l="l" t="t" r="r" b="b"/>
              <a:pathLst>
                <a:path w="22859" h="5079">
                  <a:moveTo>
                    <a:pt x="0" y="4572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4572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C875AC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40" name="object 140"/>
            <p:cNvSpPr/>
            <p:nvPr/>
          </p:nvSpPr>
          <p:spPr>
            <a:xfrm>
              <a:off x="617220" y="3630180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22860"/>
                  </a:lnTo>
                  <a:lnTo>
                    <a:pt x="22860" y="22860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C877AC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41" name="object 141"/>
            <p:cNvSpPr/>
            <p:nvPr/>
          </p:nvSpPr>
          <p:spPr>
            <a:xfrm>
              <a:off x="617220" y="3585984"/>
              <a:ext cx="22860" cy="44450"/>
            </a:xfrm>
            <a:custGeom>
              <a:avLst/>
              <a:gdLst/>
              <a:ahLst/>
              <a:cxnLst/>
              <a:rect l="l" t="t" r="r" b="b"/>
              <a:pathLst>
                <a:path w="22859" h="44450">
                  <a:moveTo>
                    <a:pt x="22860" y="0"/>
                  </a:moveTo>
                  <a:lnTo>
                    <a:pt x="0" y="0"/>
                  </a:lnTo>
                  <a:lnTo>
                    <a:pt x="0" y="4572"/>
                  </a:lnTo>
                  <a:lnTo>
                    <a:pt x="0" y="21336"/>
                  </a:lnTo>
                  <a:lnTo>
                    <a:pt x="0" y="44196"/>
                  </a:lnTo>
                  <a:lnTo>
                    <a:pt x="22860" y="44196"/>
                  </a:lnTo>
                  <a:lnTo>
                    <a:pt x="22860" y="21336"/>
                  </a:lnTo>
                  <a:lnTo>
                    <a:pt x="22860" y="4572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CA77AA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42" name="object 142"/>
            <p:cNvSpPr/>
            <p:nvPr/>
          </p:nvSpPr>
          <p:spPr>
            <a:xfrm>
              <a:off x="617220" y="3579876"/>
              <a:ext cx="22860" cy="6350"/>
            </a:xfrm>
            <a:custGeom>
              <a:avLst/>
              <a:gdLst/>
              <a:ahLst/>
              <a:cxnLst/>
              <a:rect l="l" t="t" r="r" b="b"/>
              <a:pathLst>
                <a:path w="22859" h="6350">
                  <a:moveTo>
                    <a:pt x="0" y="609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6096"/>
                  </a:lnTo>
                  <a:lnTo>
                    <a:pt x="0" y="6096"/>
                  </a:lnTo>
                  <a:close/>
                </a:path>
              </a:pathLst>
            </a:custGeom>
            <a:solidFill>
              <a:srgbClr val="CA77A8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43" name="object 143"/>
            <p:cNvSpPr/>
            <p:nvPr/>
          </p:nvSpPr>
          <p:spPr>
            <a:xfrm>
              <a:off x="617220" y="3546360"/>
              <a:ext cx="22860" cy="33655"/>
            </a:xfrm>
            <a:custGeom>
              <a:avLst/>
              <a:gdLst/>
              <a:ahLst/>
              <a:cxnLst/>
              <a:rect l="l" t="t" r="r" b="b"/>
              <a:pathLst>
                <a:path w="22859" h="33654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33528"/>
                  </a:lnTo>
                  <a:lnTo>
                    <a:pt x="22860" y="33528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CC77A8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44" name="object 144"/>
            <p:cNvSpPr/>
            <p:nvPr/>
          </p:nvSpPr>
          <p:spPr>
            <a:xfrm>
              <a:off x="617220" y="3540252"/>
              <a:ext cx="22860" cy="6350"/>
            </a:xfrm>
            <a:custGeom>
              <a:avLst/>
              <a:gdLst/>
              <a:ahLst/>
              <a:cxnLst/>
              <a:rect l="l" t="t" r="r" b="b"/>
              <a:pathLst>
                <a:path w="22859" h="6350">
                  <a:moveTo>
                    <a:pt x="0" y="609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6096"/>
                  </a:lnTo>
                  <a:lnTo>
                    <a:pt x="0" y="6096"/>
                  </a:lnTo>
                  <a:close/>
                </a:path>
              </a:pathLst>
            </a:custGeom>
            <a:solidFill>
              <a:srgbClr val="CC77A7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45" name="object 145"/>
            <p:cNvSpPr/>
            <p:nvPr/>
          </p:nvSpPr>
          <p:spPr>
            <a:xfrm>
              <a:off x="617220" y="3535680"/>
              <a:ext cx="22860" cy="5080"/>
            </a:xfrm>
            <a:custGeom>
              <a:avLst/>
              <a:gdLst/>
              <a:ahLst/>
              <a:cxnLst/>
              <a:rect l="l" t="t" r="r" b="b"/>
              <a:pathLst>
                <a:path w="22859" h="5079">
                  <a:moveTo>
                    <a:pt x="0" y="4572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4572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CD79A7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46" name="object 146"/>
            <p:cNvSpPr/>
            <p:nvPr/>
          </p:nvSpPr>
          <p:spPr>
            <a:xfrm>
              <a:off x="617220" y="3496068"/>
              <a:ext cx="22860" cy="40005"/>
            </a:xfrm>
            <a:custGeom>
              <a:avLst/>
              <a:gdLst/>
              <a:ahLst/>
              <a:cxnLst/>
              <a:rect l="l" t="t" r="r" b="b"/>
              <a:pathLst>
                <a:path w="22859" h="40004">
                  <a:moveTo>
                    <a:pt x="2286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39624"/>
                  </a:lnTo>
                  <a:lnTo>
                    <a:pt x="22860" y="39624"/>
                  </a:lnTo>
                  <a:lnTo>
                    <a:pt x="22860" y="22860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CD79A5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47" name="object 147"/>
            <p:cNvSpPr/>
            <p:nvPr/>
          </p:nvSpPr>
          <p:spPr>
            <a:xfrm>
              <a:off x="617220" y="3451872"/>
              <a:ext cx="22860" cy="44450"/>
            </a:xfrm>
            <a:custGeom>
              <a:avLst/>
              <a:gdLst/>
              <a:ahLst/>
              <a:cxnLst/>
              <a:rect l="l" t="t" r="r" b="b"/>
              <a:pathLst>
                <a:path w="22859" h="44450">
                  <a:moveTo>
                    <a:pt x="22860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0" y="44196"/>
                  </a:lnTo>
                  <a:lnTo>
                    <a:pt x="22860" y="44196"/>
                  </a:lnTo>
                  <a:lnTo>
                    <a:pt x="22860" y="21336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CF79A3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48" name="object 148"/>
            <p:cNvSpPr/>
            <p:nvPr/>
          </p:nvSpPr>
          <p:spPr>
            <a:xfrm>
              <a:off x="617220" y="3429012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22860" y="0"/>
                  </a:moveTo>
                  <a:lnTo>
                    <a:pt x="0" y="0"/>
                  </a:lnTo>
                  <a:lnTo>
                    <a:pt x="0" y="6096"/>
                  </a:lnTo>
                  <a:lnTo>
                    <a:pt x="0" y="22860"/>
                  </a:lnTo>
                  <a:lnTo>
                    <a:pt x="22860" y="22860"/>
                  </a:lnTo>
                  <a:lnTo>
                    <a:pt x="22860" y="6096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D179A1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49" name="object 149"/>
            <p:cNvSpPr/>
            <p:nvPr/>
          </p:nvSpPr>
          <p:spPr>
            <a:xfrm>
              <a:off x="617220" y="3422904"/>
              <a:ext cx="22860" cy="6350"/>
            </a:xfrm>
            <a:custGeom>
              <a:avLst/>
              <a:gdLst/>
              <a:ahLst/>
              <a:cxnLst/>
              <a:rect l="l" t="t" r="r" b="b"/>
              <a:pathLst>
                <a:path w="22859" h="6350">
                  <a:moveTo>
                    <a:pt x="0" y="609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6096"/>
                  </a:lnTo>
                  <a:lnTo>
                    <a:pt x="0" y="6096"/>
                  </a:lnTo>
                  <a:close/>
                </a:path>
              </a:pathLst>
            </a:custGeom>
            <a:solidFill>
              <a:srgbClr val="D17BA1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50" name="object 150"/>
            <p:cNvSpPr/>
            <p:nvPr/>
          </p:nvSpPr>
          <p:spPr>
            <a:xfrm>
              <a:off x="617220" y="3406140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5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D17BA0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51" name="object 151"/>
            <p:cNvSpPr/>
            <p:nvPr/>
          </p:nvSpPr>
          <p:spPr>
            <a:xfrm>
              <a:off x="617220" y="3384804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59" h="21589">
                  <a:moveTo>
                    <a:pt x="0" y="2133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1336"/>
                  </a:lnTo>
                  <a:lnTo>
                    <a:pt x="0" y="21336"/>
                  </a:lnTo>
                  <a:close/>
                </a:path>
              </a:pathLst>
            </a:custGeom>
            <a:solidFill>
              <a:srgbClr val="D37B9E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52" name="object 152"/>
            <p:cNvSpPr/>
            <p:nvPr/>
          </p:nvSpPr>
          <p:spPr>
            <a:xfrm>
              <a:off x="617220" y="3361944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D47C9E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53" name="object 153"/>
            <p:cNvSpPr/>
            <p:nvPr/>
          </p:nvSpPr>
          <p:spPr>
            <a:xfrm>
              <a:off x="617220" y="3334524"/>
              <a:ext cx="22860" cy="27940"/>
            </a:xfrm>
            <a:custGeom>
              <a:avLst/>
              <a:gdLst/>
              <a:ahLst/>
              <a:cxnLst/>
              <a:rect l="l" t="t" r="r" b="b"/>
              <a:pathLst>
                <a:path w="22859" h="27939">
                  <a:moveTo>
                    <a:pt x="22860" y="0"/>
                  </a:moveTo>
                  <a:lnTo>
                    <a:pt x="0" y="0"/>
                  </a:lnTo>
                  <a:lnTo>
                    <a:pt x="0" y="10668"/>
                  </a:lnTo>
                  <a:lnTo>
                    <a:pt x="0" y="27432"/>
                  </a:lnTo>
                  <a:lnTo>
                    <a:pt x="22860" y="27432"/>
                  </a:lnTo>
                  <a:lnTo>
                    <a:pt x="22860" y="10668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D47C9C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54" name="object 154"/>
            <p:cNvSpPr/>
            <p:nvPr/>
          </p:nvSpPr>
          <p:spPr>
            <a:xfrm>
              <a:off x="617220" y="3317748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5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D47C9A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55" name="object 155"/>
            <p:cNvSpPr/>
            <p:nvPr/>
          </p:nvSpPr>
          <p:spPr>
            <a:xfrm>
              <a:off x="617220" y="3294888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D67C9A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56" name="object 156"/>
            <p:cNvSpPr/>
            <p:nvPr/>
          </p:nvSpPr>
          <p:spPr>
            <a:xfrm>
              <a:off x="617220" y="3272028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D67C99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57" name="object 157"/>
            <p:cNvSpPr/>
            <p:nvPr/>
          </p:nvSpPr>
          <p:spPr>
            <a:xfrm>
              <a:off x="617220" y="3250692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59" h="21589">
                  <a:moveTo>
                    <a:pt x="0" y="2133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1336"/>
                  </a:lnTo>
                  <a:lnTo>
                    <a:pt x="0" y="21336"/>
                  </a:lnTo>
                  <a:close/>
                </a:path>
              </a:pathLst>
            </a:custGeom>
            <a:solidFill>
              <a:srgbClr val="D87C97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58" name="object 158"/>
            <p:cNvSpPr/>
            <p:nvPr/>
          </p:nvSpPr>
          <p:spPr>
            <a:xfrm>
              <a:off x="617220" y="3233928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4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D87E97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59" name="object 159"/>
            <p:cNvSpPr/>
            <p:nvPr/>
          </p:nvSpPr>
          <p:spPr>
            <a:xfrm>
              <a:off x="617220" y="3227832"/>
              <a:ext cx="22860" cy="6350"/>
            </a:xfrm>
            <a:custGeom>
              <a:avLst/>
              <a:gdLst/>
              <a:ahLst/>
              <a:cxnLst/>
              <a:rect l="l" t="t" r="r" b="b"/>
              <a:pathLst>
                <a:path w="22859" h="6350">
                  <a:moveTo>
                    <a:pt x="0" y="609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6096"/>
                  </a:lnTo>
                  <a:lnTo>
                    <a:pt x="0" y="6096"/>
                  </a:lnTo>
                  <a:close/>
                </a:path>
              </a:pathLst>
            </a:custGeom>
            <a:solidFill>
              <a:srgbClr val="D87E95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60" name="object 160"/>
            <p:cNvSpPr/>
            <p:nvPr/>
          </p:nvSpPr>
          <p:spPr>
            <a:xfrm>
              <a:off x="617220" y="3204984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22860"/>
                  </a:lnTo>
                  <a:lnTo>
                    <a:pt x="22860" y="22860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DA7E95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61" name="object 161"/>
            <p:cNvSpPr/>
            <p:nvPr/>
          </p:nvSpPr>
          <p:spPr>
            <a:xfrm>
              <a:off x="617220" y="3183636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59" h="21589">
                  <a:moveTo>
                    <a:pt x="0" y="2133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1336"/>
                  </a:lnTo>
                  <a:lnTo>
                    <a:pt x="0" y="21336"/>
                  </a:lnTo>
                  <a:close/>
                </a:path>
              </a:pathLst>
            </a:custGeom>
            <a:solidFill>
              <a:srgbClr val="DA7E93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62" name="object 162"/>
            <p:cNvSpPr/>
            <p:nvPr/>
          </p:nvSpPr>
          <p:spPr>
            <a:xfrm>
              <a:off x="617220" y="3160776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DB7E93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63" name="object 163"/>
            <p:cNvSpPr/>
            <p:nvPr/>
          </p:nvSpPr>
          <p:spPr>
            <a:xfrm>
              <a:off x="617220" y="3144012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4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DB7E91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64" name="object 164"/>
            <p:cNvSpPr/>
            <p:nvPr/>
          </p:nvSpPr>
          <p:spPr>
            <a:xfrm>
              <a:off x="617220" y="3137916"/>
              <a:ext cx="22860" cy="6350"/>
            </a:xfrm>
            <a:custGeom>
              <a:avLst/>
              <a:gdLst/>
              <a:ahLst/>
              <a:cxnLst/>
              <a:rect l="l" t="t" r="r" b="b"/>
              <a:pathLst>
                <a:path w="22859" h="6350">
                  <a:moveTo>
                    <a:pt x="0" y="609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6096"/>
                  </a:lnTo>
                  <a:lnTo>
                    <a:pt x="0" y="6096"/>
                  </a:lnTo>
                  <a:close/>
                </a:path>
              </a:pathLst>
            </a:custGeom>
            <a:solidFill>
              <a:srgbClr val="DB7E90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65" name="object 165"/>
            <p:cNvSpPr/>
            <p:nvPr/>
          </p:nvSpPr>
          <p:spPr>
            <a:xfrm>
              <a:off x="617220" y="3116592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59" h="21589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21336"/>
                  </a:lnTo>
                  <a:lnTo>
                    <a:pt x="22860" y="21336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DD8090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66" name="object 166"/>
            <p:cNvSpPr/>
            <p:nvPr/>
          </p:nvSpPr>
          <p:spPr>
            <a:xfrm>
              <a:off x="617220" y="3076968"/>
              <a:ext cx="22860" cy="40005"/>
            </a:xfrm>
            <a:custGeom>
              <a:avLst/>
              <a:gdLst/>
              <a:ahLst/>
              <a:cxnLst/>
              <a:rect l="l" t="t" r="r" b="b"/>
              <a:pathLst>
                <a:path w="22859" h="40005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39624"/>
                  </a:lnTo>
                  <a:lnTo>
                    <a:pt x="22860" y="39624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DD808E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67" name="object 167"/>
            <p:cNvSpPr/>
            <p:nvPr/>
          </p:nvSpPr>
          <p:spPr>
            <a:xfrm>
              <a:off x="617220" y="3070860"/>
              <a:ext cx="22860" cy="6350"/>
            </a:xfrm>
            <a:custGeom>
              <a:avLst/>
              <a:gdLst/>
              <a:ahLst/>
              <a:cxnLst/>
              <a:rect l="l" t="t" r="r" b="b"/>
              <a:pathLst>
                <a:path w="22859" h="6350">
                  <a:moveTo>
                    <a:pt x="0" y="609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6096"/>
                  </a:lnTo>
                  <a:lnTo>
                    <a:pt x="0" y="6096"/>
                  </a:lnTo>
                  <a:close/>
                </a:path>
              </a:pathLst>
            </a:custGeom>
            <a:solidFill>
              <a:srgbClr val="DD808C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68" name="object 168"/>
            <p:cNvSpPr/>
            <p:nvPr/>
          </p:nvSpPr>
          <p:spPr>
            <a:xfrm>
              <a:off x="617220" y="3049536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59" h="21589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21336"/>
                  </a:lnTo>
                  <a:lnTo>
                    <a:pt x="22860" y="21336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DF808C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69" name="object 169"/>
            <p:cNvSpPr/>
            <p:nvPr/>
          </p:nvSpPr>
          <p:spPr>
            <a:xfrm>
              <a:off x="617220" y="3026664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DF808A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70" name="object 170"/>
            <p:cNvSpPr/>
            <p:nvPr/>
          </p:nvSpPr>
          <p:spPr>
            <a:xfrm>
              <a:off x="617220" y="3003804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DF8089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71" name="object 171"/>
            <p:cNvSpPr/>
            <p:nvPr/>
          </p:nvSpPr>
          <p:spPr>
            <a:xfrm>
              <a:off x="617220" y="2987040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4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E18289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72" name="object 172"/>
            <p:cNvSpPr/>
            <p:nvPr/>
          </p:nvSpPr>
          <p:spPr>
            <a:xfrm>
              <a:off x="617220" y="2982468"/>
              <a:ext cx="22860" cy="5080"/>
            </a:xfrm>
            <a:custGeom>
              <a:avLst/>
              <a:gdLst/>
              <a:ahLst/>
              <a:cxnLst/>
              <a:rect l="l" t="t" r="r" b="b"/>
              <a:pathLst>
                <a:path w="22859" h="5080">
                  <a:moveTo>
                    <a:pt x="0" y="4572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4572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E18287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73" name="object 173"/>
            <p:cNvSpPr/>
            <p:nvPr/>
          </p:nvSpPr>
          <p:spPr>
            <a:xfrm>
              <a:off x="617220" y="2959620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22860"/>
                  </a:lnTo>
                  <a:lnTo>
                    <a:pt x="22860" y="22860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E28287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74" name="object 174"/>
            <p:cNvSpPr/>
            <p:nvPr/>
          </p:nvSpPr>
          <p:spPr>
            <a:xfrm>
              <a:off x="617220" y="2936748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E28285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75" name="object 175"/>
            <p:cNvSpPr/>
            <p:nvPr/>
          </p:nvSpPr>
          <p:spPr>
            <a:xfrm>
              <a:off x="617220" y="2919984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4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E28385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76" name="object 176"/>
            <p:cNvSpPr/>
            <p:nvPr/>
          </p:nvSpPr>
          <p:spPr>
            <a:xfrm>
              <a:off x="617220" y="2915412"/>
              <a:ext cx="22860" cy="5080"/>
            </a:xfrm>
            <a:custGeom>
              <a:avLst/>
              <a:gdLst/>
              <a:ahLst/>
              <a:cxnLst/>
              <a:rect l="l" t="t" r="r" b="b"/>
              <a:pathLst>
                <a:path w="22859" h="5080">
                  <a:moveTo>
                    <a:pt x="0" y="4572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4572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E28383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77" name="object 177"/>
            <p:cNvSpPr/>
            <p:nvPr/>
          </p:nvSpPr>
          <p:spPr>
            <a:xfrm>
              <a:off x="617220" y="2892564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22860"/>
                  </a:lnTo>
                  <a:lnTo>
                    <a:pt x="22860" y="22860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E48383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78" name="object 178"/>
            <p:cNvSpPr/>
            <p:nvPr/>
          </p:nvSpPr>
          <p:spPr>
            <a:xfrm>
              <a:off x="617220" y="2869692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E48382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79" name="object 179"/>
            <p:cNvSpPr/>
            <p:nvPr/>
          </p:nvSpPr>
          <p:spPr>
            <a:xfrm>
              <a:off x="617220" y="2846832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E48380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80" name="object 180"/>
            <p:cNvSpPr/>
            <p:nvPr/>
          </p:nvSpPr>
          <p:spPr>
            <a:xfrm>
              <a:off x="617220" y="2830068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4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E68380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81" name="object 181"/>
            <p:cNvSpPr/>
            <p:nvPr/>
          </p:nvSpPr>
          <p:spPr>
            <a:xfrm>
              <a:off x="617220" y="2802648"/>
              <a:ext cx="22860" cy="27940"/>
            </a:xfrm>
            <a:custGeom>
              <a:avLst/>
              <a:gdLst/>
              <a:ahLst/>
              <a:cxnLst/>
              <a:rect l="l" t="t" r="r" b="b"/>
              <a:pathLst>
                <a:path w="22859" h="27939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27432"/>
                  </a:lnTo>
                  <a:lnTo>
                    <a:pt x="22860" y="27432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E6837E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82" name="object 182"/>
            <p:cNvSpPr/>
            <p:nvPr/>
          </p:nvSpPr>
          <p:spPr>
            <a:xfrm>
              <a:off x="617220" y="2779776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E6837C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83" name="object 183"/>
            <p:cNvSpPr/>
            <p:nvPr/>
          </p:nvSpPr>
          <p:spPr>
            <a:xfrm>
              <a:off x="617220" y="2758440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59" h="21589">
                  <a:moveTo>
                    <a:pt x="0" y="2133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1336"/>
                  </a:lnTo>
                  <a:lnTo>
                    <a:pt x="0" y="21336"/>
                  </a:lnTo>
                  <a:close/>
                </a:path>
              </a:pathLst>
            </a:custGeom>
            <a:solidFill>
              <a:srgbClr val="E8857C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84" name="object 184"/>
            <p:cNvSpPr/>
            <p:nvPr/>
          </p:nvSpPr>
          <p:spPr>
            <a:xfrm>
              <a:off x="617220" y="2741676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4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E8857B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85" name="object 185"/>
            <p:cNvSpPr/>
            <p:nvPr/>
          </p:nvSpPr>
          <p:spPr>
            <a:xfrm>
              <a:off x="617220" y="2712732"/>
              <a:ext cx="22860" cy="29209"/>
            </a:xfrm>
            <a:custGeom>
              <a:avLst/>
              <a:gdLst/>
              <a:ahLst/>
              <a:cxnLst/>
              <a:rect l="l" t="t" r="r" b="b"/>
              <a:pathLst>
                <a:path w="22859" h="29210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22860"/>
                  </a:lnTo>
                  <a:lnTo>
                    <a:pt x="0" y="28956"/>
                  </a:lnTo>
                  <a:lnTo>
                    <a:pt x="22860" y="28956"/>
                  </a:lnTo>
                  <a:lnTo>
                    <a:pt x="22860" y="22860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E88579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86" name="object 186"/>
            <p:cNvSpPr/>
            <p:nvPr/>
          </p:nvSpPr>
          <p:spPr>
            <a:xfrm>
              <a:off x="617220" y="2691384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59" h="21589">
                  <a:moveTo>
                    <a:pt x="0" y="2133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1336"/>
                  </a:lnTo>
                  <a:lnTo>
                    <a:pt x="0" y="21336"/>
                  </a:lnTo>
                  <a:close/>
                </a:path>
              </a:pathLst>
            </a:custGeom>
            <a:solidFill>
              <a:srgbClr val="E88577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87" name="object 187"/>
            <p:cNvSpPr/>
            <p:nvPr/>
          </p:nvSpPr>
          <p:spPr>
            <a:xfrm>
              <a:off x="617220" y="2674620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4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E98577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88" name="object 188"/>
            <p:cNvSpPr/>
            <p:nvPr/>
          </p:nvSpPr>
          <p:spPr>
            <a:xfrm>
              <a:off x="617220" y="2645676"/>
              <a:ext cx="22860" cy="29209"/>
            </a:xfrm>
            <a:custGeom>
              <a:avLst/>
              <a:gdLst/>
              <a:ahLst/>
              <a:cxnLst/>
              <a:rect l="l" t="t" r="r" b="b"/>
              <a:pathLst>
                <a:path w="22859" h="29210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28956"/>
                  </a:lnTo>
                  <a:lnTo>
                    <a:pt x="22860" y="28956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E98575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89" name="object 189"/>
            <p:cNvSpPr/>
            <p:nvPr/>
          </p:nvSpPr>
          <p:spPr>
            <a:xfrm>
              <a:off x="617220" y="2624328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59" h="21589">
                  <a:moveTo>
                    <a:pt x="0" y="2133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1336"/>
                  </a:lnTo>
                  <a:lnTo>
                    <a:pt x="0" y="21336"/>
                  </a:lnTo>
                  <a:close/>
                </a:path>
              </a:pathLst>
            </a:custGeom>
            <a:solidFill>
              <a:srgbClr val="EB8574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90" name="object 190"/>
            <p:cNvSpPr/>
            <p:nvPr/>
          </p:nvSpPr>
          <p:spPr>
            <a:xfrm>
              <a:off x="617220" y="2584716"/>
              <a:ext cx="22860" cy="40005"/>
            </a:xfrm>
            <a:custGeom>
              <a:avLst/>
              <a:gdLst/>
              <a:ahLst/>
              <a:cxnLst/>
              <a:rect l="l" t="t" r="r" b="b"/>
              <a:pathLst>
                <a:path w="22859" h="40005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39624"/>
                  </a:lnTo>
                  <a:lnTo>
                    <a:pt x="22860" y="39624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EB8772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91" name="object 191"/>
            <p:cNvSpPr/>
            <p:nvPr/>
          </p:nvSpPr>
          <p:spPr>
            <a:xfrm>
              <a:off x="617220" y="2578608"/>
              <a:ext cx="22860" cy="6350"/>
            </a:xfrm>
            <a:custGeom>
              <a:avLst/>
              <a:gdLst/>
              <a:ahLst/>
              <a:cxnLst/>
              <a:rect l="l" t="t" r="r" b="b"/>
              <a:pathLst>
                <a:path w="22859" h="6350">
                  <a:moveTo>
                    <a:pt x="0" y="609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6096"/>
                  </a:lnTo>
                  <a:lnTo>
                    <a:pt x="0" y="6096"/>
                  </a:lnTo>
                  <a:close/>
                </a:path>
              </a:pathLst>
            </a:custGeom>
            <a:solidFill>
              <a:srgbClr val="EB8770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92" name="object 192"/>
            <p:cNvSpPr/>
            <p:nvPr/>
          </p:nvSpPr>
          <p:spPr>
            <a:xfrm>
              <a:off x="617220" y="2557284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59" h="21589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21336"/>
                  </a:lnTo>
                  <a:lnTo>
                    <a:pt x="22860" y="21336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ED8770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93" name="object 193"/>
            <p:cNvSpPr/>
            <p:nvPr/>
          </p:nvSpPr>
          <p:spPr>
            <a:xfrm>
              <a:off x="617220" y="2517660"/>
              <a:ext cx="22860" cy="40005"/>
            </a:xfrm>
            <a:custGeom>
              <a:avLst/>
              <a:gdLst/>
              <a:ahLst/>
              <a:cxnLst/>
              <a:rect l="l" t="t" r="r" b="b"/>
              <a:pathLst>
                <a:path w="22859" h="40005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39624"/>
                  </a:lnTo>
                  <a:lnTo>
                    <a:pt x="22860" y="39624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ED876E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94" name="object 194"/>
            <p:cNvSpPr/>
            <p:nvPr/>
          </p:nvSpPr>
          <p:spPr>
            <a:xfrm>
              <a:off x="617220" y="2506980"/>
              <a:ext cx="22860" cy="10795"/>
            </a:xfrm>
            <a:custGeom>
              <a:avLst/>
              <a:gdLst/>
              <a:ahLst/>
              <a:cxnLst/>
              <a:rect l="l" t="t" r="r" b="b"/>
              <a:pathLst>
                <a:path w="22859" h="10794">
                  <a:moveTo>
                    <a:pt x="0" y="10668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0668"/>
                  </a:lnTo>
                  <a:lnTo>
                    <a:pt x="0" y="10668"/>
                  </a:lnTo>
                  <a:close/>
                </a:path>
              </a:pathLst>
            </a:custGeom>
            <a:solidFill>
              <a:srgbClr val="ED876D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95" name="object 195"/>
            <p:cNvSpPr/>
            <p:nvPr/>
          </p:nvSpPr>
          <p:spPr>
            <a:xfrm>
              <a:off x="617220" y="2467368"/>
              <a:ext cx="22860" cy="40005"/>
            </a:xfrm>
            <a:custGeom>
              <a:avLst/>
              <a:gdLst/>
              <a:ahLst/>
              <a:cxnLst/>
              <a:rect l="l" t="t" r="r" b="b"/>
              <a:pathLst>
                <a:path w="22859" h="40005">
                  <a:moveTo>
                    <a:pt x="2286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39624"/>
                  </a:lnTo>
                  <a:lnTo>
                    <a:pt x="22860" y="39624"/>
                  </a:lnTo>
                  <a:lnTo>
                    <a:pt x="22860" y="22860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ED876B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96" name="object 196"/>
            <p:cNvSpPr/>
            <p:nvPr/>
          </p:nvSpPr>
          <p:spPr>
            <a:xfrm>
              <a:off x="617220" y="2444496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EF8769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97" name="object 197"/>
            <p:cNvSpPr/>
            <p:nvPr/>
          </p:nvSpPr>
          <p:spPr>
            <a:xfrm>
              <a:off x="617220" y="2423160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59" h="21589">
                  <a:moveTo>
                    <a:pt x="0" y="2133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1336"/>
                  </a:lnTo>
                  <a:lnTo>
                    <a:pt x="0" y="21336"/>
                  </a:lnTo>
                  <a:close/>
                </a:path>
              </a:pathLst>
            </a:custGeom>
            <a:solidFill>
              <a:srgbClr val="EF8969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98" name="object 198"/>
            <p:cNvSpPr/>
            <p:nvPr/>
          </p:nvSpPr>
          <p:spPr>
            <a:xfrm>
              <a:off x="617220" y="2394216"/>
              <a:ext cx="22860" cy="29209"/>
            </a:xfrm>
            <a:custGeom>
              <a:avLst/>
              <a:gdLst/>
              <a:ahLst/>
              <a:cxnLst/>
              <a:rect l="l" t="t" r="r" b="b"/>
              <a:pathLst>
                <a:path w="22859" h="29210">
                  <a:moveTo>
                    <a:pt x="22860" y="0"/>
                  </a:moveTo>
                  <a:lnTo>
                    <a:pt x="0" y="0"/>
                  </a:lnTo>
                  <a:lnTo>
                    <a:pt x="0" y="12192"/>
                  </a:lnTo>
                  <a:lnTo>
                    <a:pt x="0" y="28956"/>
                  </a:lnTo>
                  <a:lnTo>
                    <a:pt x="22860" y="28956"/>
                  </a:lnTo>
                  <a:lnTo>
                    <a:pt x="22860" y="12192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EF8967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99" name="object 199"/>
            <p:cNvSpPr/>
            <p:nvPr/>
          </p:nvSpPr>
          <p:spPr>
            <a:xfrm>
              <a:off x="617220" y="2377440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4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EF8966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00" name="object 200"/>
            <p:cNvSpPr/>
            <p:nvPr/>
          </p:nvSpPr>
          <p:spPr>
            <a:xfrm>
              <a:off x="617220" y="2339352"/>
              <a:ext cx="22860" cy="38100"/>
            </a:xfrm>
            <a:custGeom>
              <a:avLst/>
              <a:gdLst/>
              <a:ahLst/>
              <a:cxnLst/>
              <a:rect l="l" t="t" r="r" b="b"/>
              <a:pathLst>
                <a:path w="22859" h="38100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38100"/>
                  </a:lnTo>
                  <a:lnTo>
                    <a:pt x="22860" y="38100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08964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01" name="object 201"/>
            <p:cNvSpPr/>
            <p:nvPr/>
          </p:nvSpPr>
          <p:spPr>
            <a:xfrm>
              <a:off x="617220" y="2333244"/>
              <a:ext cx="22860" cy="6350"/>
            </a:xfrm>
            <a:custGeom>
              <a:avLst/>
              <a:gdLst/>
              <a:ahLst/>
              <a:cxnLst/>
              <a:rect l="l" t="t" r="r" b="b"/>
              <a:pathLst>
                <a:path w="22859" h="6350">
                  <a:moveTo>
                    <a:pt x="0" y="609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6096"/>
                  </a:lnTo>
                  <a:lnTo>
                    <a:pt x="0" y="6096"/>
                  </a:lnTo>
                  <a:close/>
                </a:path>
              </a:pathLst>
            </a:custGeom>
            <a:solidFill>
              <a:srgbClr val="F08962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02" name="object 202"/>
            <p:cNvSpPr/>
            <p:nvPr/>
          </p:nvSpPr>
          <p:spPr>
            <a:xfrm>
              <a:off x="617220" y="2310396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22860"/>
                  </a:lnTo>
                  <a:lnTo>
                    <a:pt x="22860" y="22860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28962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03" name="object 203"/>
            <p:cNvSpPr/>
            <p:nvPr/>
          </p:nvSpPr>
          <p:spPr>
            <a:xfrm>
              <a:off x="617220" y="2266200"/>
              <a:ext cx="22860" cy="44450"/>
            </a:xfrm>
            <a:custGeom>
              <a:avLst/>
              <a:gdLst/>
              <a:ahLst/>
              <a:cxnLst/>
              <a:rect l="l" t="t" r="r" b="b"/>
              <a:pathLst>
                <a:path w="22859" h="44450">
                  <a:moveTo>
                    <a:pt x="2286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44196"/>
                  </a:lnTo>
                  <a:lnTo>
                    <a:pt x="22860" y="44196"/>
                  </a:lnTo>
                  <a:lnTo>
                    <a:pt x="22860" y="22860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28960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04" name="object 204"/>
            <p:cNvSpPr/>
            <p:nvPr/>
          </p:nvSpPr>
          <p:spPr>
            <a:xfrm>
              <a:off x="617220" y="2243328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F2895E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05" name="object 205"/>
            <p:cNvSpPr/>
            <p:nvPr/>
          </p:nvSpPr>
          <p:spPr>
            <a:xfrm>
              <a:off x="617220" y="2222004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59" h="21589">
                  <a:moveTo>
                    <a:pt x="22860" y="0"/>
                  </a:moveTo>
                  <a:lnTo>
                    <a:pt x="0" y="0"/>
                  </a:lnTo>
                  <a:lnTo>
                    <a:pt x="0" y="4572"/>
                  </a:lnTo>
                  <a:lnTo>
                    <a:pt x="0" y="21336"/>
                  </a:lnTo>
                  <a:lnTo>
                    <a:pt x="22860" y="21336"/>
                  </a:lnTo>
                  <a:lnTo>
                    <a:pt x="22860" y="4572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2895D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06" name="object 206"/>
            <p:cNvSpPr/>
            <p:nvPr/>
          </p:nvSpPr>
          <p:spPr>
            <a:xfrm>
              <a:off x="617220" y="2215896"/>
              <a:ext cx="22860" cy="6350"/>
            </a:xfrm>
            <a:custGeom>
              <a:avLst/>
              <a:gdLst/>
              <a:ahLst/>
              <a:cxnLst/>
              <a:rect l="l" t="t" r="r" b="b"/>
              <a:pathLst>
                <a:path w="22859" h="6350">
                  <a:moveTo>
                    <a:pt x="0" y="609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6096"/>
                  </a:lnTo>
                  <a:lnTo>
                    <a:pt x="0" y="6096"/>
                  </a:lnTo>
                  <a:close/>
                </a:path>
              </a:pathLst>
            </a:custGeom>
            <a:solidFill>
              <a:srgbClr val="F48A5D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07" name="object 207"/>
            <p:cNvSpPr/>
            <p:nvPr/>
          </p:nvSpPr>
          <p:spPr>
            <a:xfrm>
              <a:off x="617220" y="2176284"/>
              <a:ext cx="22860" cy="40005"/>
            </a:xfrm>
            <a:custGeom>
              <a:avLst/>
              <a:gdLst/>
              <a:ahLst/>
              <a:cxnLst/>
              <a:rect l="l" t="t" r="r" b="b"/>
              <a:pathLst>
                <a:path w="22859" h="40005">
                  <a:moveTo>
                    <a:pt x="2286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39624"/>
                  </a:lnTo>
                  <a:lnTo>
                    <a:pt x="22860" y="39624"/>
                  </a:lnTo>
                  <a:lnTo>
                    <a:pt x="22860" y="22860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48A5B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08" name="object 208"/>
            <p:cNvSpPr/>
            <p:nvPr/>
          </p:nvSpPr>
          <p:spPr>
            <a:xfrm>
              <a:off x="617220" y="2138184"/>
              <a:ext cx="22860" cy="38100"/>
            </a:xfrm>
            <a:custGeom>
              <a:avLst/>
              <a:gdLst/>
              <a:ahLst/>
              <a:cxnLst/>
              <a:rect l="l" t="t" r="r" b="b"/>
              <a:pathLst>
                <a:path w="22859" h="38100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38100"/>
                  </a:lnTo>
                  <a:lnTo>
                    <a:pt x="22860" y="38100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48A59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09" name="object 209"/>
            <p:cNvSpPr/>
            <p:nvPr/>
          </p:nvSpPr>
          <p:spPr>
            <a:xfrm>
              <a:off x="617220" y="2125980"/>
              <a:ext cx="22860" cy="12700"/>
            </a:xfrm>
            <a:custGeom>
              <a:avLst/>
              <a:gdLst/>
              <a:ahLst/>
              <a:cxnLst/>
              <a:rect l="l" t="t" r="r" b="b"/>
              <a:pathLst>
                <a:path w="22859" h="12700">
                  <a:moveTo>
                    <a:pt x="0" y="12192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2192"/>
                  </a:lnTo>
                  <a:lnTo>
                    <a:pt x="0" y="12192"/>
                  </a:lnTo>
                  <a:close/>
                </a:path>
              </a:pathLst>
            </a:custGeom>
            <a:solidFill>
              <a:srgbClr val="F48A57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10" name="object 210"/>
            <p:cNvSpPr/>
            <p:nvPr/>
          </p:nvSpPr>
          <p:spPr>
            <a:xfrm>
              <a:off x="617220" y="2087892"/>
              <a:ext cx="22860" cy="38100"/>
            </a:xfrm>
            <a:custGeom>
              <a:avLst/>
              <a:gdLst/>
              <a:ahLst/>
              <a:cxnLst/>
              <a:rect l="l" t="t" r="r" b="b"/>
              <a:pathLst>
                <a:path w="22859" h="38100">
                  <a:moveTo>
                    <a:pt x="22860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0" y="38100"/>
                  </a:lnTo>
                  <a:lnTo>
                    <a:pt x="22860" y="38100"/>
                  </a:lnTo>
                  <a:lnTo>
                    <a:pt x="22860" y="21336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48A56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11" name="object 211"/>
            <p:cNvSpPr/>
            <p:nvPr/>
          </p:nvSpPr>
          <p:spPr>
            <a:xfrm>
              <a:off x="617220" y="2042172"/>
              <a:ext cx="22860" cy="45720"/>
            </a:xfrm>
            <a:custGeom>
              <a:avLst/>
              <a:gdLst/>
              <a:ahLst/>
              <a:cxnLst/>
              <a:rect l="l" t="t" r="r" b="b"/>
              <a:pathLst>
                <a:path w="22859" h="45719">
                  <a:moveTo>
                    <a:pt x="2286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45720"/>
                  </a:lnTo>
                  <a:lnTo>
                    <a:pt x="22860" y="45720"/>
                  </a:lnTo>
                  <a:lnTo>
                    <a:pt x="22860" y="22860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68C54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12" name="object 212"/>
            <p:cNvSpPr/>
            <p:nvPr/>
          </p:nvSpPr>
          <p:spPr>
            <a:xfrm>
              <a:off x="617220" y="2014740"/>
              <a:ext cx="22860" cy="27940"/>
            </a:xfrm>
            <a:custGeom>
              <a:avLst/>
              <a:gdLst/>
              <a:ahLst/>
              <a:cxnLst/>
              <a:rect l="l" t="t" r="r" b="b"/>
              <a:pathLst>
                <a:path w="22859" h="27939">
                  <a:moveTo>
                    <a:pt x="22860" y="0"/>
                  </a:moveTo>
                  <a:lnTo>
                    <a:pt x="0" y="0"/>
                  </a:lnTo>
                  <a:lnTo>
                    <a:pt x="0" y="10668"/>
                  </a:lnTo>
                  <a:lnTo>
                    <a:pt x="0" y="27432"/>
                  </a:lnTo>
                  <a:lnTo>
                    <a:pt x="22860" y="27432"/>
                  </a:lnTo>
                  <a:lnTo>
                    <a:pt x="22860" y="10668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68C52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13" name="object 213"/>
            <p:cNvSpPr/>
            <p:nvPr/>
          </p:nvSpPr>
          <p:spPr>
            <a:xfrm>
              <a:off x="617220" y="1975116"/>
              <a:ext cx="22860" cy="40005"/>
            </a:xfrm>
            <a:custGeom>
              <a:avLst/>
              <a:gdLst/>
              <a:ahLst/>
              <a:cxnLst/>
              <a:rect l="l" t="t" r="r" b="b"/>
              <a:pathLst>
                <a:path w="22859" h="40005">
                  <a:moveTo>
                    <a:pt x="2286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39624"/>
                  </a:lnTo>
                  <a:lnTo>
                    <a:pt x="22860" y="39624"/>
                  </a:lnTo>
                  <a:lnTo>
                    <a:pt x="22860" y="22860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68C50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14" name="object 214"/>
            <p:cNvSpPr/>
            <p:nvPr/>
          </p:nvSpPr>
          <p:spPr>
            <a:xfrm>
              <a:off x="617220" y="1952256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22860" y="0"/>
                  </a:moveTo>
                  <a:lnTo>
                    <a:pt x="0" y="0"/>
                  </a:lnTo>
                  <a:lnTo>
                    <a:pt x="0" y="1524"/>
                  </a:lnTo>
                  <a:lnTo>
                    <a:pt x="0" y="22860"/>
                  </a:lnTo>
                  <a:lnTo>
                    <a:pt x="22860" y="22860"/>
                  </a:lnTo>
                  <a:lnTo>
                    <a:pt x="22860" y="152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78C4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15" name="object 215"/>
            <p:cNvSpPr/>
            <p:nvPr/>
          </p:nvSpPr>
          <p:spPr>
            <a:xfrm>
              <a:off x="617220" y="1914156"/>
              <a:ext cx="22860" cy="38100"/>
            </a:xfrm>
            <a:custGeom>
              <a:avLst/>
              <a:gdLst/>
              <a:ahLst/>
              <a:cxnLst/>
              <a:rect l="l" t="t" r="r" b="b"/>
              <a:pathLst>
                <a:path w="22859" h="38100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38100"/>
                  </a:lnTo>
                  <a:lnTo>
                    <a:pt x="22860" y="38100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78C4D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16" name="object 216"/>
            <p:cNvSpPr/>
            <p:nvPr/>
          </p:nvSpPr>
          <p:spPr>
            <a:xfrm>
              <a:off x="617220" y="1885200"/>
              <a:ext cx="22860" cy="29209"/>
            </a:xfrm>
            <a:custGeom>
              <a:avLst/>
              <a:gdLst/>
              <a:ahLst/>
              <a:cxnLst/>
              <a:rect l="l" t="t" r="r" b="b"/>
              <a:pathLst>
                <a:path w="22859" h="29210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28956"/>
                  </a:lnTo>
                  <a:lnTo>
                    <a:pt x="22860" y="28956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78C4B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17" name="object 217"/>
            <p:cNvSpPr/>
            <p:nvPr/>
          </p:nvSpPr>
          <p:spPr>
            <a:xfrm>
              <a:off x="617220" y="1841004"/>
              <a:ext cx="22860" cy="44450"/>
            </a:xfrm>
            <a:custGeom>
              <a:avLst/>
              <a:gdLst/>
              <a:ahLst/>
              <a:cxnLst/>
              <a:rect l="l" t="t" r="r" b="b"/>
              <a:pathLst>
                <a:path w="22859" h="44450">
                  <a:moveTo>
                    <a:pt x="2286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44196"/>
                  </a:lnTo>
                  <a:lnTo>
                    <a:pt x="22860" y="44196"/>
                  </a:lnTo>
                  <a:lnTo>
                    <a:pt x="22860" y="22860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98C49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18" name="object 218"/>
            <p:cNvSpPr/>
            <p:nvPr/>
          </p:nvSpPr>
          <p:spPr>
            <a:xfrm>
              <a:off x="617220" y="1818132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F98C48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19" name="object 219"/>
            <p:cNvSpPr/>
            <p:nvPr/>
          </p:nvSpPr>
          <p:spPr>
            <a:xfrm>
              <a:off x="617220" y="1796796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59" h="21589">
                  <a:moveTo>
                    <a:pt x="0" y="2133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1336"/>
                  </a:lnTo>
                  <a:lnTo>
                    <a:pt x="0" y="21336"/>
                  </a:lnTo>
                  <a:close/>
                </a:path>
              </a:pathLst>
            </a:custGeom>
            <a:solidFill>
              <a:srgbClr val="F98C46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20" name="object 220"/>
            <p:cNvSpPr/>
            <p:nvPr/>
          </p:nvSpPr>
          <p:spPr>
            <a:xfrm>
              <a:off x="617220" y="1773936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F98E46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21" name="object 221"/>
            <p:cNvSpPr/>
            <p:nvPr/>
          </p:nvSpPr>
          <p:spPr>
            <a:xfrm>
              <a:off x="617220" y="1734324"/>
              <a:ext cx="22860" cy="40005"/>
            </a:xfrm>
            <a:custGeom>
              <a:avLst/>
              <a:gdLst/>
              <a:ahLst/>
              <a:cxnLst/>
              <a:rect l="l" t="t" r="r" b="b"/>
              <a:pathLst>
                <a:path w="22859" h="40005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39624"/>
                  </a:lnTo>
                  <a:lnTo>
                    <a:pt x="22860" y="39624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98E44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22" name="object 222"/>
            <p:cNvSpPr/>
            <p:nvPr/>
          </p:nvSpPr>
          <p:spPr>
            <a:xfrm>
              <a:off x="617220" y="1706892"/>
              <a:ext cx="22860" cy="27940"/>
            </a:xfrm>
            <a:custGeom>
              <a:avLst/>
              <a:gdLst/>
              <a:ahLst/>
              <a:cxnLst/>
              <a:rect l="l" t="t" r="r" b="b"/>
              <a:pathLst>
                <a:path w="22859" h="27939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27432"/>
                  </a:lnTo>
                  <a:lnTo>
                    <a:pt x="22860" y="27432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98E42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23" name="object 223"/>
            <p:cNvSpPr/>
            <p:nvPr/>
          </p:nvSpPr>
          <p:spPr>
            <a:xfrm>
              <a:off x="617220" y="1684020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FB8E41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24" name="object 224"/>
            <p:cNvSpPr/>
            <p:nvPr/>
          </p:nvSpPr>
          <p:spPr>
            <a:xfrm>
              <a:off x="617220" y="1639836"/>
              <a:ext cx="22860" cy="44450"/>
            </a:xfrm>
            <a:custGeom>
              <a:avLst/>
              <a:gdLst/>
              <a:ahLst/>
              <a:cxnLst/>
              <a:rect l="l" t="t" r="r" b="b"/>
              <a:pathLst>
                <a:path w="22859" h="44450">
                  <a:moveTo>
                    <a:pt x="2286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44196"/>
                  </a:lnTo>
                  <a:lnTo>
                    <a:pt x="22860" y="44196"/>
                  </a:lnTo>
                  <a:lnTo>
                    <a:pt x="22860" y="22860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B8E3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25" name="object 225"/>
            <p:cNvSpPr/>
            <p:nvPr/>
          </p:nvSpPr>
          <p:spPr>
            <a:xfrm>
              <a:off x="617220" y="1612404"/>
              <a:ext cx="22860" cy="27940"/>
            </a:xfrm>
            <a:custGeom>
              <a:avLst/>
              <a:gdLst/>
              <a:ahLst/>
              <a:cxnLst/>
              <a:rect l="l" t="t" r="r" b="b"/>
              <a:pathLst>
                <a:path w="22859" h="27939">
                  <a:moveTo>
                    <a:pt x="22860" y="0"/>
                  </a:moveTo>
                  <a:lnTo>
                    <a:pt x="0" y="0"/>
                  </a:lnTo>
                  <a:lnTo>
                    <a:pt x="0" y="10668"/>
                  </a:lnTo>
                  <a:lnTo>
                    <a:pt x="0" y="27432"/>
                  </a:lnTo>
                  <a:lnTo>
                    <a:pt x="22860" y="27432"/>
                  </a:lnTo>
                  <a:lnTo>
                    <a:pt x="22860" y="10668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B8E3D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26" name="object 226"/>
            <p:cNvSpPr/>
            <p:nvPr/>
          </p:nvSpPr>
          <p:spPr>
            <a:xfrm>
              <a:off x="617220" y="1572780"/>
              <a:ext cx="22860" cy="40005"/>
            </a:xfrm>
            <a:custGeom>
              <a:avLst/>
              <a:gdLst/>
              <a:ahLst/>
              <a:cxnLst/>
              <a:rect l="l" t="t" r="r" b="b"/>
              <a:pathLst>
                <a:path w="22859" h="40005">
                  <a:moveTo>
                    <a:pt x="2286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39624"/>
                  </a:lnTo>
                  <a:lnTo>
                    <a:pt x="22860" y="39624"/>
                  </a:lnTo>
                  <a:lnTo>
                    <a:pt x="22860" y="22860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B8E3B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27" name="object 227"/>
            <p:cNvSpPr/>
            <p:nvPr/>
          </p:nvSpPr>
          <p:spPr>
            <a:xfrm>
              <a:off x="617220" y="1549908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59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FB8E3A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28" name="object 228"/>
            <p:cNvSpPr/>
            <p:nvPr/>
          </p:nvSpPr>
          <p:spPr>
            <a:xfrm>
              <a:off x="617220" y="1505724"/>
              <a:ext cx="22860" cy="44450"/>
            </a:xfrm>
            <a:custGeom>
              <a:avLst/>
              <a:gdLst/>
              <a:ahLst/>
              <a:cxnLst/>
              <a:rect l="l" t="t" r="r" b="b"/>
              <a:pathLst>
                <a:path w="22859" h="44450">
                  <a:moveTo>
                    <a:pt x="2286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44196"/>
                  </a:lnTo>
                  <a:lnTo>
                    <a:pt x="22860" y="44196"/>
                  </a:lnTo>
                  <a:lnTo>
                    <a:pt x="22860" y="22860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B8E38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29" name="object 229"/>
            <p:cNvSpPr/>
            <p:nvPr/>
          </p:nvSpPr>
          <p:spPr>
            <a:xfrm>
              <a:off x="617220" y="1482852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59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FB8E36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30" name="object 230"/>
            <p:cNvSpPr/>
            <p:nvPr/>
          </p:nvSpPr>
          <p:spPr>
            <a:xfrm>
              <a:off x="617220" y="1461516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59" h="21590">
                  <a:moveTo>
                    <a:pt x="0" y="2133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1336"/>
                  </a:lnTo>
                  <a:lnTo>
                    <a:pt x="0" y="21336"/>
                  </a:lnTo>
                  <a:close/>
                </a:path>
              </a:pathLst>
            </a:custGeom>
            <a:solidFill>
              <a:srgbClr val="FD8E36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31" name="object 231"/>
            <p:cNvSpPr/>
            <p:nvPr/>
          </p:nvSpPr>
          <p:spPr>
            <a:xfrm>
              <a:off x="617220" y="1432572"/>
              <a:ext cx="22860" cy="29209"/>
            </a:xfrm>
            <a:custGeom>
              <a:avLst/>
              <a:gdLst/>
              <a:ahLst/>
              <a:cxnLst/>
              <a:rect l="l" t="t" r="r" b="b"/>
              <a:pathLst>
                <a:path w="22859" h="29209">
                  <a:moveTo>
                    <a:pt x="22860" y="0"/>
                  </a:moveTo>
                  <a:lnTo>
                    <a:pt x="0" y="0"/>
                  </a:lnTo>
                  <a:lnTo>
                    <a:pt x="0" y="12192"/>
                  </a:lnTo>
                  <a:lnTo>
                    <a:pt x="0" y="28956"/>
                  </a:lnTo>
                  <a:lnTo>
                    <a:pt x="22860" y="28956"/>
                  </a:lnTo>
                  <a:lnTo>
                    <a:pt x="22860" y="12192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D8E34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32" name="object 232"/>
            <p:cNvSpPr/>
            <p:nvPr/>
          </p:nvSpPr>
          <p:spPr>
            <a:xfrm>
              <a:off x="617220" y="1415796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4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FD8E33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33" name="object 233"/>
            <p:cNvSpPr/>
            <p:nvPr/>
          </p:nvSpPr>
          <p:spPr>
            <a:xfrm>
              <a:off x="617220" y="1365516"/>
              <a:ext cx="22860" cy="50800"/>
            </a:xfrm>
            <a:custGeom>
              <a:avLst/>
              <a:gdLst/>
              <a:ahLst/>
              <a:cxnLst/>
              <a:rect l="l" t="t" r="r" b="b"/>
              <a:pathLst>
                <a:path w="22859" h="50800">
                  <a:moveTo>
                    <a:pt x="22860" y="0"/>
                  </a:moveTo>
                  <a:lnTo>
                    <a:pt x="0" y="0"/>
                  </a:lnTo>
                  <a:lnTo>
                    <a:pt x="0" y="12192"/>
                  </a:lnTo>
                  <a:lnTo>
                    <a:pt x="0" y="50292"/>
                  </a:lnTo>
                  <a:lnTo>
                    <a:pt x="22860" y="50292"/>
                  </a:lnTo>
                  <a:lnTo>
                    <a:pt x="22860" y="12192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D8E31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34" name="object 234"/>
            <p:cNvSpPr/>
            <p:nvPr/>
          </p:nvSpPr>
          <p:spPr>
            <a:xfrm>
              <a:off x="617220" y="1327416"/>
              <a:ext cx="22860" cy="38100"/>
            </a:xfrm>
            <a:custGeom>
              <a:avLst/>
              <a:gdLst/>
              <a:ahLst/>
              <a:cxnLst/>
              <a:rect l="l" t="t" r="r" b="b"/>
              <a:pathLst>
                <a:path w="22859" h="38100">
                  <a:moveTo>
                    <a:pt x="22860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0" y="38100"/>
                  </a:lnTo>
                  <a:lnTo>
                    <a:pt x="22860" y="38100"/>
                  </a:lnTo>
                  <a:lnTo>
                    <a:pt x="22860" y="21336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D8E2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35" name="object 235"/>
            <p:cNvSpPr/>
            <p:nvPr/>
          </p:nvSpPr>
          <p:spPr>
            <a:xfrm>
              <a:off x="617220" y="1281696"/>
              <a:ext cx="22860" cy="45720"/>
            </a:xfrm>
            <a:custGeom>
              <a:avLst/>
              <a:gdLst/>
              <a:ahLst/>
              <a:cxnLst/>
              <a:rect l="l" t="t" r="r" b="b"/>
              <a:pathLst>
                <a:path w="22859" h="45719">
                  <a:moveTo>
                    <a:pt x="2286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45720"/>
                  </a:lnTo>
                  <a:lnTo>
                    <a:pt x="22860" y="45720"/>
                  </a:lnTo>
                  <a:lnTo>
                    <a:pt x="22860" y="22860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D8E2D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36" name="object 236"/>
            <p:cNvSpPr/>
            <p:nvPr/>
          </p:nvSpPr>
          <p:spPr>
            <a:xfrm>
              <a:off x="617220" y="1260348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59" h="21590">
                  <a:moveTo>
                    <a:pt x="0" y="2133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1336"/>
                  </a:lnTo>
                  <a:lnTo>
                    <a:pt x="0" y="21336"/>
                  </a:lnTo>
                  <a:close/>
                </a:path>
              </a:pathLst>
            </a:custGeom>
            <a:solidFill>
              <a:srgbClr val="FD902B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37" name="object 237"/>
            <p:cNvSpPr/>
            <p:nvPr/>
          </p:nvSpPr>
          <p:spPr>
            <a:xfrm>
              <a:off x="617220" y="1214640"/>
              <a:ext cx="22860" cy="45720"/>
            </a:xfrm>
            <a:custGeom>
              <a:avLst/>
              <a:gdLst/>
              <a:ahLst/>
              <a:cxnLst/>
              <a:rect l="l" t="t" r="r" b="b"/>
              <a:pathLst>
                <a:path w="22859" h="45719">
                  <a:moveTo>
                    <a:pt x="2286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45720"/>
                  </a:lnTo>
                  <a:lnTo>
                    <a:pt x="22860" y="45720"/>
                  </a:lnTo>
                  <a:lnTo>
                    <a:pt x="22860" y="22860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D902A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38" name="object 238"/>
            <p:cNvSpPr/>
            <p:nvPr/>
          </p:nvSpPr>
          <p:spPr>
            <a:xfrm>
              <a:off x="617220" y="1170444"/>
              <a:ext cx="22860" cy="44450"/>
            </a:xfrm>
            <a:custGeom>
              <a:avLst/>
              <a:gdLst/>
              <a:ahLst/>
              <a:cxnLst/>
              <a:rect l="l" t="t" r="r" b="b"/>
              <a:pathLst>
                <a:path w="22859" h="44450">
                  <a:moveTo>
                    <a:pt x="2286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44196"/>
                  </a:lnTo>
                  <a:lnTo>
                    <a:pt x="22860" y="44196"/>
                  </a:lnTo>
                  <a:lnTo>
                    <a:pt x="22860" y="22860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D9028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39" name="object 239"/>
            <p:cNvSpPr/>
            <p:nvPr/>
          </p:nvSpPr>
          <p:spPr>
            <a:xfrm>
              <a:off x="617220" y="1143012"/>
              <a:ext cx="22860" cy="27940"/>
            </a:xfrm>
            <a:custGeom>
              <a:avLst/>
              <a:gdLst/>
              <a:ahLst/>
              <a:cxnLst/>
              <a:rect l="l" t="t" r="r" b="b"/>
              <a:pathLst>
                <a:path w="22859" h="27940">
                  <a:moveTo>
                    <a:pt x="22860" y="0"/>
                  </a:moveTo>
                  <a:lnTo>
                    <a:pt x="0" y="0"/>
                  </a:lnTo>
                  <a:lnTo>
                    <a:pt x="0" y="10668"/>
                  </a:lnTo>
                  <a:lnTo>
                    <a:pt x="0" y="27432"/>
                  </a:lnTo>
                  <a:lnTo>
                    <a:pt x="22860" y="27432"/>
                  </a:lnTo>
                  <a:lnTo>
                    <a:pt x="22860" y="10668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F9026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40" name="object 240"/>
            <p:cNvSpPr/>
            <p:nvPr/>
          </p:nvSpPr>
          <p:spPr>
            <a:xfrm>
              <a:off x="617220" y="1126236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4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FF9024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41" name="object 241"/>
            <p:cNvSpPr/>
            <p:nvPr/>
          </p:nvSpPr>
          <p:spPr>
            <a:xfrm>
              <a:off x="617220" y="1080528"/>
              <a:ext cx="22860" cy="45720"/>
            </a:xfrm>
            <a:custGeom>
              <a:avLst/>
              <a:gdLst/>
              <a:ahLst/>
              <a:cxnLst/>
              <a:rect l="l" t="t" r="r" b="b"/>
              <a:pathLst>
                <a:path w="22859" h="45719">
                  <a:moveTo>
                    <a:pt x="2286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45720"/>
                  </a:lnTo>
                  <a:lnTo>
                    <a:pt x="22860" y="45720"/>
                  </a:lnTo>
                  <a:lnTo>
                    <a:pt x="22860" y="22860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F9023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42" name="object 242"/>
            <p:cNvSpPr/>
            <p:nvPr/>
          </p:nvSpPr>
          <p:spPr>
            <a:xfrm>
              <a:off x="617220" y="1074419"/>
              <a:ext cx="22860" cy="6350"/>
            </a:xfrm>
            <a:custGeom>
              <a:avLst/>
              <a:gdLst/>
              <a:ahLst/>
              <a:cxnLst/>
              <a:rect l="l" t="t" r="r" b="b"/>
              <a:pathLst>
                <a:path w="22859" h="6350">
                  <a:moveTo>
                    <a:pt x="0" y="0"/>
                  </a:moveTo>
                  <a:lnTo>
                    <a:pt x="22860" y="0"/>
                  </a:lnTo>
                  <a:lnTo>
                    <a:pt x="22860" y="6096"/>
                  </a:lnTo>
                  <a:lnTo>
                    <a:pt x="0" y="60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021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  <p:grpSp>
        <p:nvGrpSpPr>
          <p:cNvPr id="243" name="object 243"/>
          <p:cNvGrpSpPr/>
          <p:nvPr/>
        </p:nvGrpSpPr>
        <p:grpSpPr>
          <a:xfrm>
            <a:off x="-1" y="287"/>
            <a:ext cx="12192001" cy="6239148"/>
            <a:chOff x="0" y="772668"/>
            <a:chExt cx="10692765" cy="6014085"/>
          </a:xfrm>
        </p:grpSpPr>
        <p:pic>
          <p:nvPicPr>
            <p:cNvPr id="244" name="object 24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94959" y="795528"/>
              <a:ext cx="5297423" cy="5990843"/>
            </a:xfrm>
            <a:prstGeom prst="rect">
              <a:avLst/>
            </a:prstGeom>
          </p:spPr>
        </p:pic>
        <p:pic>
          <p:nvPicPr>
            <p:cNvPr id="245" name="object 24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72668"/>
              <a:ext cx="5385816" cy="3831335"/>
            </a:xfrm>
            <a:prstGeom prst="rect">
              <a:avLst/>
            </a:prstGeom>
          </p:spPr>
        </p:pic>
        <p:pic>
          <p:nvPicPr>
            <p:cNvPr id="246" name="object 24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774949"/>
              <a:ext cx="5394959" cy="3011422"/>
            </a:xfrm>
            <a:prstGeom prst="rect">
              <a:avLst/>
            </a:prstGeom>
          </p:spPr>
        </p:pic>
      </p:grpSp>
      <p:sp>
        <p:nvSpPr>
          <p:cNvPr id="248" name="Rectangle 247">
            <a:extLst>
              <a:ext uri="{FF2B5EF4-FFF2-40B4-BE49-F238E27FC236}">
                <a16:creationId xmlns:a16="http://schemas.microsoft.com/office/drawing/2014/main" id="{7B8393C5-5FDD-3B2D-4AC2-00D6893F0300}"/>
              </a:ext>
            </a:extLst>
          </p:cNvPr>
          <p:cNvSpPr/>
          <p:nvPr/>
        </p:nvSpPr>
        <p:spPr>
          <a:xfrm>
            <a:off x="-1" y="5971559"/>
            <a:ext cx="4231341" cy="114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5400" b="1" dirty="0"/>
              <a:t>BACK PANEL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248400"/>
            <a:chOff x="0" y="772668"/>
            <a:chExt cx="10692765" cy="60140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7219" y="1738884"/>
              <a:ext cx="22859" cy="504748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72668"/>
              <a:ext cx="10692384" cy="601370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772668"/>
              <a:ext cx="10692383" cy="6010656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363738" y="4894429"/>
            <a:ext cx="924189" cy="255862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587" spc="-50" dirty="0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sz="1587" spc="-95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1587" spc="-10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587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87" spc="-213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587" spc="-95" dirty="0">
                <a:solidFill>
                  <a:srgbClr val="FFFFFF"/>
                </a:solidFill>
                <a:latin typeface="Tahoma"/>
                <a:cs typeface="Tahoma"/>
              </a:rPr>
              <a:t>m</a:t>
            </a:r>
            <a:r>
              <a:rPr sz="1587" spc="-168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587" spc="-195" dirty="0">
                <a:solidFill>
                  <a:srgbClr val="FFFFFF"/>
                </a:solidFill>
                <a:latin typeface="Tahoma"/>
                <a:cs typeface="Tahoma"/>
              </a:rPr>
              <a:t>g</a:t>
            </a:r>
            <a:r>
              <a:rPr sz="1587" spc="-77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587" spc="-10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endParaRPr sz="1587">
              <a:latin typeface="Tahoma"/>
              <a:cs typeface="Tahom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255899" y="1332906"/>
            <a:ext cx="6722107" cy="2348764"/>
            <a:chOff x="9144" y="1469898"/>
            <a:chExt cx="7412990" cy="2590165"/>
          </a:xfrm>
        </p:grpSpPr>
        <p:sp>
          <p:nvSpPr>
            <p:cNvPr id="9" name="object 9"/>
            <p:cNvSpPr/>
            <p:nvPr/>
          </p:nvSpPr>
          <p:spPr>
            <a:xfrm>
              <a:off x="9144" y="1481328"/>
              <a:ext cx="7412990" cy="0"/>
            </a:xfrm>
            <a:custGeom>
              <a:avLst/>
              <a:gdLst/>
              <a:ahLst/>
              <a:cxnLst/>
              <a:rect l="l" t="t" r="r" b="b"/>
              <a:pathLst>
                <a:path w="7412990">
                  <a:moveTo>
                    <a:pt x="0" y="0"/>
                  </a:moveTo>
                  <a:lnTo>
                    <a:pt x="7412736" y="0"/>
                  </a:lnTo>
                </a:path>
              </a:pathLst>
            </a:custGeom>
            <a:ln w="2285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8535" y="3294888"/>
              <a:ext cx="121920" cy="12191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94003" y="3496055"/>
              <a:ext cx="79248" cy="7924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4820" y="3947160"/>
              <a:ext cx="112776" cy="112776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E2783F2E-9D91-D4EB-3143-8FCB3BAF7C6E}"/>
              </a:ext>
            </a:extLst>
          </p:cNvPr>
          <p:cNvSpPr/>
          <p:nvPr/>
        </p:nvSpPr>
        <p:spPr>
          <a:xfrm>
            <a:off x="2039472" y="2131587"/>
            <a:ext cx="4541682" cy="222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5400" b="1" dirty="0"/>
              <a:t>NMMT</a:t>
            </a:r>
            <a:br>
              <a:rPr lang="en-IN" sz="5400" b="1" dirty="0"/>
            </a:br>
            <a:r>
              <a:rPr lang="en-IN" sz="5400" b="1" dirty="0"/>
              <a:t>12 METER</a:t>
            </a:r>
            <a:br>
              <a:rPr lang="en-IN" sz="5400" b="1" dirty="0"/>
            </a:br>
            <a:r>
              <a:rPr lang="en-IN" sz="5400" b="1" dirty="0"/>
              <a:t>ELECTRIC BUS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257365"/>
            <a:chOff x="0" y="772668"/>
            <a:chExt cx="10692765" cy="60140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72668"/>
              <a:ext cx="10692384" cy="601370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72668"/>
              <a:ext cx="8197596" cy="6013704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F96F930B-3509-D6E0-A53C-4A552BC87469}"/>
              </a:ext>
            </a:extLst>
          </p:cNvPr>
          <p:cNvSpPr/>
          <p:nvPr/>
        </p:nvSpPr>
        <p:spPr>
          <a:xfrm>
            <a:off x="721659" y="4670611"/>
            <a:ext cx="2344270" cy="1460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5400" b="1" dirty="0"/>
              <a:t>DRIVER</a:t>
            </a:r>
            <a:br>
              <a:rPr lang="en-IN" sz="5400" b="1" dirty="0"/>
            </a:br>
            <a:r>
              <a:rPr lang="en-IN" sz="5400" b="1" dirty="0"/>
              <a:t>SIDE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248400"/>
            <a:chOff x="0" y="772668"/>
            <a:chExt cx="10692765" cy="60140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72668"/>
              <a:ext cx="10692384" cy="601370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9923" y="772668"/>
              <a:ext cx="8252459" cy="6013704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5C1E7695-0EDB-9A13-8803-43A1F773BDD2}"/>
              </a:ext>
            </a:extLst>
          </p:cNvPr>
          <p:cNvSpPr/>
          <p:nvPr/>
        </p:nvSpPr>
        <p:spPr>
          <a:xfrm>
            <a:off x="398929" y="4523060"/>
            <a:ext cx="5580529" cy="1460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5400" b="1" dirty="0"/>
              <a:t>CONDUCTOR</a:t>
            </a:r>
            <a:br>
              <a:rPr lang="en-IN" sz="5400" b="1" dirty="0"/>
            </a:br>
            <a:r>
              <a:rPr lang="en-IN" sz="5400" b="1" dirty="0"/>
              <a:t>SIDE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07303" y="974284"/>
            <a:ext cx="20729" cy="5180064"/>
            <a:chOff x="617220" y="1074419"/>
            <a:chExt cx="22860" cy="5712460"/>
          </a:xfrm>
        </p:grpSpPr>
        <p:sp>
          <p:nvSpPr>
            <p:cNvPr id="3" name="object 3"/>
            <p:cNvSpPr/>
            <p:nvPr/>
          </p:nvSpPr>
          <p:spPr>
            <a:xfrm>
              <a:off x="617220" y="6783324"/>
              <a:ext cx="22860" cy="3175"/>
            </a:xfrm>
            <a:custGeom>
              <a:avLst/>
              <a:gdLst/>
              <a:ahLst/>
              <a:cxnLst/>
              <a:rect l="l" t="t" r="r" b="b"/>
              <a:pathLst>
                <a:path w="22859" h="3175">
                  <a:moveTo>
                    <a:pt x="0" y="0"/>
                  </a:moveTo>
                  <a:lnTo>
                    <a:pt x="22860" y="0"/>
                  </a:lnTo>
                  <a:lnTo>
                    <a:pt x="22860" y="3047"/>
                  </a:lnTo>
                  <a:lnTo>
                    <a:pt x="0" y="30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3FF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4" name="object 4"/>
            <p:cNvSpPr/>
            <p:nvPr/>
          </p:nvSpPr>
          <p:spPr>
            <a:xfrm>
              <a:off x="617220" y="6766560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5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243FF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5" name="object 5"/>
            <p:cNvSpPr/>
            <p:nvPr/>
          </p:nvSpPr>
          <p:spPr>
            <a:xfrm>
              <a:off x="617220" y="6739140"/>
              <a:ext cx="22860" cy="27940"/>
            </a:xfrm>
            <a:custGeom>
              <a:avLst/>
              <a:gdLst/>
              <a:ahLst/>
              <a:cxnLst/>
              <a:rect l="l" t="t" r="r" b="b"/>
              <a:pathLst>
                <a:path w="22859" h="27940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27432"/>
                  </a:lnTo>
                  <a:lnTo>
                    <a:pt x="22860" y="27432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263FF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6" name="object 6"/>
            <p:cNvSpPr/>
            <p:nvPr/>
          </p:nvSpPr>
          <p:spPr>
            <a:xfrm>
              <a:off x="617220" y="6693420"/>
              <a:ext cx="22860" cy="45720"/>
            </a:xfrm>
            <a:custGeom>
              <a:avLst/>
              <a:gdLst/>
              <a:ahLst/>
              <a:cxnLst/>
              <a:rect l="l" t="t" r="r" b="b"/>
              <a:pathLst>
                <a:path w="22859" h="45720">
                  <a:moveTo>
                    <a:pt x="2286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45720"/>
                  </a:lnTo>
                  <a:lnTo>
                    <a:pt x="22860" y="45720"/>
                  </a:lnTo>
                  <a:lnTo>
                    <a:pt x="22860" y="22860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283FF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7" name="object 7"/>
            <p:cNvSpPr/>
            <p:nvPr/>
          </p:nvSpPr>
          <p:spPr>
            <a:xfrm>
              <a:off x="617220" y="6649224"/>
              <a:ext cx="22860" cy="44450"/>
            </a:xfrm>
            <a:custGeom>
              <a:avLst/>
              <a:gdLst/>
              <a:ahLst/>
              <a:cxnLst/>
              <a:rect l="l" t="t" r="r" b="b"/>
              <a:pathLst>
                <a:path w="22859" h="44450">
                  <a:moveTo>
                    <a:pt x="2286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44196"/>
                  </a:lnTo>
                  <a:lnTo>
                    <a:pt x="22860" y="44196"/>
                  </a:lnTo>
                  <a:lnTo>
                    <a:pt x="22860" y="22860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2A3FFD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8" name="object 8"/>
            <p:cNvSpPr/>
            <p:nvPr/>
          </p:nvSpPr>
          <p:spPr>
            <a:xfrm>
              <a:off x="617220" y="6626352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59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2B3FFD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9" name="object 9"/>
            <p:cNvSpPr/>
            <p:nvPr/>
          </p:nvSpPr>
          <p:spPr>
            <a:xfrm>
              <a:off x="617220" y="6582156"/>
              <a:ext cx="22860" cy="44450"/>
            </a:xfrm>
            <a:custGeom>
              <a:avLst/>
              <a:gdLst/>
              <a:ahLst/>
              <a:cxnLst/>
              <a:rect l="l" t="t" r="r" b="b"/>
              <a:pathLst>
                <a:path w="22859" h="44450">
                  <a:moveTo>
                    <a:pt x="0" y="4419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44196"/>
                  </a:lnTo>
                  <a:lnTo>
                    <a:pt x="0" y="44196"/>
                  </a:lnTo>
                  <a:close/>
                </a:path>
              </a:pathLst>
            </a:custGeom>
            <a:solidFill>
              <a:srgbClr val="2D3FFD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0" name="object 10"/>
            <p:cNvSpPr/>
            <p:nvPr/>
          </p:nvSpPr>
          <p:spPr>
            <a:xfrm>
              <a:off x="617220" y="6559296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59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2D41FD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1" name="object 11"/>
            <p:cNvSpPr/>
            <p:nvPr/>
          </p:nvSpPr>
          <p:spPr>
            <a:xfrm>
              <a:off x="617220" y="6531876"/>
              <a:ext cx="22860" cy="27940"/>
            </a:xfrm>
            <a:custGeom>
              <a:avLst/>
              <a:gdLst/>
              <a:ahLst/>
              <a:cxnLst/>
              <a:rect l="l" t="t" r="r" b="b"/>
              <a:pathLst>
                <a:path w="22859" h="27940">
                  <a:moveTo>
                    <a:pt x="22860" y="0"/>
                  </a:moveTo>
                  <a:lnTo>
                    <a:pt x="0" y="0"/>
                  </a:lnTo>
                  <a:lnTo>
                    <a:pt x="0" y="10668"/>
                  </a:lnTo>
                  <a:lnTo>
                    <a:pt x="0" y="27432"/>
                  </a:lnTo>
                  <a:lnTo>
                    <a:pt x="22860" y="27432"/>
                  </a:lnTo>
                  <a:lnTo>
                    <a:pt x="22860" y="10668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2F41FD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2" name="object 12"/>
            <p:cNvSpPr/>
            <p:nvPr/>
          </p:nvSpPr>
          <p:spPr>
            <a:xfrm>
              <a:off x="617220" y="6475488"/>
              <a:ext cx="22860" cy="56515"/>
            </a:xfrm>
            <a:custGeom>
              <a:avLst/>
              <a:gdLst/>
              <a:ahLst/>
              <a:cxnLst/>
              <a:rect l="l" t="t" r="r" b="b"/>
              <a:pathLst>
                <a:path w="22859" h="56515">
                  <a:moveTo>
                    <a:pt x="22860" y="0"/>
                  </a:moveTo>
                  <a:lnTo>
                    <a:pt x="0" y="0"/>
                  </a:lnTo>
                  <a:lnTo>
                    <a:pt x="0" y="39624"/>
                  </a:lnTo>
                  <a:lnTo>
                    <a:pt x="0" y="56388"/>
                  </a:lnTo>
                  <a:lnTo>
                    <a:pt x="22860" y="56388"/>
                  </a:lnTo>
                  <a:lnTo>
                    <a:pt x="22860" y="3962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3141FD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3" name="object 13"/>
            <p:cNvSpPr/>
            <p:nvPr/>
          </p:nvSpPr>
          <p:spPr>
            <a:xfrm>
              <a:off x="617220" y="6464808"/>
              <a:ext cx="22860" cy="10795"/>
            </a:xfrm>
            <a:custGeom>
              <a:avLst/>
              <a:gdLst/>
              <a:ahLst/>
              <a:cxnLst/>
              <a:rect l="l" t="t" r="r" b="b"/>
              <a:pathLst>
                <a:path w="22859" h="10795">
                  <a:moveTo>
                    <a:pt x="0" y="10668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0668"/>
                  </a:lnTo>
                  <a:lnTo>
                    <a:pt x="0" y="10668"/>
                  </a:lnTo>
                  <a:close/>
                </a:path>
              </a:pathLst>
            </a:custGeom>
            <a:solidFill>
              <a:srgbClr val="3341FD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4" name="object 14"/>
            <p:cNvSpPr/>
            <p:nvPr/>
          </p:nvSpPr>
          <p:spPr>
            <a:xfrm>
              <a:off x="617220" y="6448044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5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3441FD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5" name="object 15"/>
            <p:cNvSpPr/>
            <p:nvPr/>
          </p:nvSpPr>
          <p:spPr>
            <a:xfrm>
              <a:off x="617220" y="6425184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3442FD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6" name="object 16"/>
            <p:cNvSpPr/>
            <p:nvPr/>
          </p:nvSpPr>
          <p:spPr>
            <a:xfrm>
              <a:off x="617220" y="6381000"/>
              <a:ext cx="22860" cy="44450"/>
            </a:xfrm>
            <a:custGeom>
              <a:avLst/>
              <a:gdLst/>
              <a:ahLst/>
              <a:cxnLst/>
              <a:rect l="l" t="t" r="r" b="b"/>
              <a:pathLst>
                <a:path w="22859" h="44450">
                  <a:moveTo>
                    <a:pt x="2286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44196"/>
                  </a:lnTo>
                  <a:lnTo>
                    <a:pt x="22860" y="44196"/>
                  </a:lnTo>
                  <a:lnTo>
                    <a:pt x="22860" y="22860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3642FD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7" name="object 17"/>
            <p:cNvSpPr/>
            <p:nvPr/>
          </p:nvSpPr>
          <p:spPr>
            <a:xfrm>
              <a:off x="617220" y="6336804"/>
              <a:ext cx="22860" cy="44450"/>
            </a:xfrm>
            <a:custGeom>
              <a:avLst/>
              <a:gdLst/>
              <a:ahLst/>
              <a:cxnLst/>
              <a:rect l="l" t="t" r="r" b="b"/>
              <a:pathLst>
                <a:path w="22859" h="44450">
                  <a:moveTo>
                    <a:pt x="22860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0" y="44196"/>
                  </a:lnTo>
                  <a:lnTo>
                    <a:pt x="22860" y="44196"/>
                  </a:lnTo>
                  <a:lnTo>
                    <a:pt x="22860" y="21336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3842FB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8" name="object 18"/>
            <p:cNvSpPr/>
            <p:nvPr/>
          </p:nvSpPr>
          <p:spPr>
            <a:xfrm>
              <a:off x="617220" y="6313932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3A42FB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9" name="object 19"/>
            <p:cNvSpPr/>
            <p:nvPr/>
          </p:nvSpPr>
          <p:spPr>
            <a:xfrm>
              <a:off x="617220" y="6274320"/>
              <a:ext cx="22860" cy="40005"/>
            </a:xfrm>
            <a:custGeom>
              <a:avLst/>
              <a:gdLst/>
              <a:ahLst/>
              <a:cxnLst/>
              <a:rect l="l" t="t" r="r" b="b"/>
              <a:pathLst>
                <a:path w="22859" h="40004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39624"/>
                  </a:lnTo>
                  <a:lnTo>
                    <a:pt x="22860" y="39624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3B42FB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0" name="object 20"/>
            <p:cNvSpPr/>
            <p:nvPr/>
          </p:nvSpPr>
          <p:spPr>
            <a:xfrm>
              <a:off x="617220" y="6269736"/>
              <a:ext cx="22860" cy="5080"/>
            </a:xfrm>
            <a:custGeom>
              <a:avLst/>
              <a:gdLst/>
              <a:ahLst/>
              <a:cxnLst/>
              <a:rect l="l" t="t" r="r" b="b"/>
              <a:pathLst>
                <a:path w="22859" h="5079">
                  <a:moveTo>
                    <a:pt x="0" y="4572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4572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3D42FB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1" name="object 21"/>
            <p:cNvSpPr/>
            <p:nvPr/>
          </p:nvSpPr>
          <p:spPr>
            <a:xfrm>
              <a:off x="617220" y="6246888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22860"/>
                  </a:lnTo>
                  <a:lnTo>
                    <a:pt x="22860" y="22860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3D44FB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2" name="object 22"/>
            <p:cNvSpPr/>
            <p:nvPr/>
          </p:nvSpPr>
          <p:spPr>
            <a:xfrm>
              <a:off x="617220" y="6196596"/>
              <a:ext cx="22860" cy="50800"/>
            </a:xfrm>
            <a:custGeom>
              <a:avLst/>
              <a:gdLst/>
              <a:ahLst/>
              <a:cxnLst/>
              <a:rect l="l" t="t" r="r" b="b"/>
              <a:pathLst>
                <a:path w="22859" h="50800">
                  <a:moveTo>
                    <a:pt x="22860" y="0"/>
                  </a:moveTo>
                  <a:lnTo>
                    <a:pt x="0" y="0"/>
                  </a:lnTo>
                  <a:lnTo>
                    <a:pt x="0" y="10668"/>
                  </a:lnTo>
                  <a:lnTo>
                    <a:pt x="0" y="50292"/>
                  </a:lnTo>
                  <a:lnTo>
                    <a:pt x="22860" y="50292"/>
                  </a:lnTo>
                  <a:lnTo>
                    <a:pt x="22860" y="10668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3F44FB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3" name="object 23"/>
            <p:cNvSpPr/>
            <p:nvPr/>
          </p:nvSpPr>
          <p:spPr>
            <a:xfrm>
              <a:off x="617220" y="6179820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5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4144FB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4" name="object 24"/>
            <p:cNvSpPr/>
            <p:nvPr/>
          </p:nvSpPr>
          <p:spPr>
            <a:xfrm>
              <a:off x="617220" y="6156960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4244FB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5" name="object 25"/>
            <p:cNvSpPr/>
            <p:nvPr/>
          </p:nvSpPr>
          <p:spPr>
            <a:xfrm>
              <a:off x="617220" y="6135624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59" h="21589">
                  <a:moveTo>
                    <a:pt x="0" y="2133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1336"/>
                  </a:lnTo>
                  <a:lnTo>
                    <a:pt x="0" y="21336"/>
                  </a:lnTo>
                  <a:close/>
                </a:path>
              </a:pathLst>
            </a:custGeom>
            <a:solidFill>
              <a:srgbClr val="4244F9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6" name="object 26"/>
            <p:cNvSpPr/>
            <p:nvPr/>
          </p:nvSpPr>
          <p:spPr>
            <a:xfrm>
              <a:off x="617220" y="6089916"/>
              <a:ext cx="22860" cy="45720"/>
            </a:xfrm>
            <a:custGeom>
              <a:avLst/>
              <a:gdLst/>
              <a:ahLst/>
              <a:cxnLst/>
              <a:rect l="l" t="t" r="r" b="b"/>
              <a:pathLst>
                <a:path w="22859" h="45720">
                  <a:moveTo>
                    <a:pt x="2286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45720"/>
                  </a:lnTo>
                  <a:lnTo>
                    <a:pt x="22860" y="45720"/>
                  </a:lnTo>
                  <a:lnTo>
                    <a:pt x="22860" y="22860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4444F9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7" name="object 27"/>
            <p:cNvSpPr/>
            <p:nvPr/>
          </p:nvSpPr>
          <p:spPr>
            <a:xfrm>
              <a:off x="617220" y="6068580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59" h="21589">
                  <a:moveTo>
                    <a:pt x="22860" y="0"/>
                  </a:moveTo>
                  <a:lnTo>
                    <a:pt x="0" y="0"/>
                  </a:lnTo>
                  <a:lnTo>
                    <a:pt x="0" y="4572"/>
                  </a:lnTo>
                  <a:lnTo>
                    <a:pt x="0" y="21336"/>
                  </a:lnTo>
                  <a:lnTo>
                    <a:pt x="22860" y="21336"/>
                  </a:lnTo>
                  <a:lnTo>
                    <a:pt x="22860" y="4572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4644F9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8" name="object 28"/>
            <p:cNvSpPr/>
            <p:nvPr/>
          </p:nvSpPr>
          <p:spPr>
            <a:xfrm>
              <a:off x="617220" y="6062472"/>
              <a:ext cx="22860" cy="6350"/>
            </a:xfrm>
            <a:custGeom>
              <a:avLst/>
              <a:gdLst/>
              <a:ahLst/>
              <a:cxnLst/>
              <a:rect l="l" t="t" r="r" b="b"/>
              <a:pathLst>
                <a:path w="22859" h="6350">
                  <a:moveTo>
                    <a:pt x="0" y="609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6096"/>
                  </a:lnTo>
                  <a:lnTo>
                    <a:pt x="0" y="6096"/>
                  </a:lnTo>
                  <a:close/>
                </a:path>
              </a:pathLst>
            </a:custGeom>
            <a:solidFill>
              <a:srgbClr val="4646F9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9" name="object 29"/>
            <p:cNvSpPr/>
            <p:nvPr/>
          </p:nvSpPr>
          <p:spPr>
            <a:xfrm>
              <a:off x="617220" y="6045708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5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4846F9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30" name="object 30"/>
            <p:cNvSpPr/>
            <p:nvPr/>
          </p:nvSpPr>
          <p:spPr>
            <a:xfrm>
              <a:off x="617220" y="6001524"/>
              <a:ext cx="22860" cy="44450"/>
            </a:xfrm>
            <a:custGeom>
              <a:avLst/>
              <a:gdLst/>
              <a:ahLst/>
              <a:cxnLst/>
              <a:rect l="l" t="t" r="r" b="b"/>
              <a:pathLst>
                <a:path w="22859" h="44450">
                  <a:moveTo>
                    <a:pt x="22860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0" y="44196"/>
                  </a:lnTo>
                  <a:lnTo>
                    <a:pt x="22860" y="44196"/>
                  </a:lnTo>
                  <a:lnTo>
                    <a:pt x="22860" y="21336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4946F9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31" name="object 31"/>
            <p:cNvSpPr/>
            <p:nvPr/>
          </p:nvSpPr>
          <p:spPr>
            <a:xfrm>
              <a:off x="617220" y="5978652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4B46F9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32" name="object 32"/>
            <p:cNvSpPr/>
            <p:nvPr/>
          </p:nvSpPr>
          <p:spPr>
            <a:xfrm>
              <a:off x="617220" y="5955792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4B46F7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33" name="object 33"/>
            <p:cNvSpPr/>
            <p:nvPr/>
          </p:nvSpPr>
          <p:spPr>
            <a:xfrm>
              <a:off x="617220" y="5928372"/>
              <a:ext cx="22860" cy="27940"/>
            </a:xfrm>
            <a:custGeom>
              <a:avLst/>
              <a:gdLst/>
              <a:ahLst/>
              <a:cxnLst/>
              <a:rect l="l" t="t" r="r" b="b"/>
              <a:pathLst>
                <a:path w="22859" h="27939">
                  <a:moveTo>
                    <a:pt x="22860" y="0"/>
                  </a:moveTo>
                  <a:lnTo>
                    <a:pt x="0" y="0"/>
                  </a:lnTo>
                  <a:lnTo>
                    <a:pt x="0" y="10668"/>
                  </a:lnTo>
                  <a:lnTo>
                    <a:pt x="0" y="27432"/>
                  </a:lnTo>
                  <a:lnTo>
                    <a:pt x="22860" y="27432"/>
                  </a:lnTo>
                  <a:lnTo>
                    <a:pt x="22860" y="10668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4D46F7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34" name="object 34"/>
            <p:cNvSpPr/>
            <p:nvPr/>
          </p:nvSpPr>
          <p:spPr>
            <a:xfrm>
              <a:off x="617220" y="5911596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5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4F46F7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35" name="object 35"/>
            <p:cNvSpPr/>
            <p:nvPr/>
          </p:nvSpPr>
          <p:spPr>
            <a:xfrm>
              <a:off x="617220" y="5888736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5048F7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36" name="object 36"/>
            <p:cNvSpPr/>
            <p:nvPr/>
          </p:nvSpPr>
          <p:spPr>
            <a:xfrm>
              <a:off x="617220" y="5867400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59" h="21589">
                  <a:moveTo>
                    <a:pt x="0" y="2133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1336"/>
                  </a:lnTo>
                  <a:lnTo>
                    <a:pt x="0" y="21336"/>
                  </a:lnTo>
                  <a:close/>
                </a:path>
              </a:pathLst>
            </a:custGeom>
            <a:solidFill>
              <a:srgbClr val="5048F6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37" name="object 37"/>
            <p:cNvSpPr/>
            <p:nvPr/>
          </p:nvSpPr>
          <p:spPr>
            <a:xfrm>
              <a:off x="617220" y="5844540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5248F6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38" name="object 38"/>
            <p:cNvSpPr/>
            <p:nvPr/>
          </p:nvSpPr>
          <p:spPr>
            <a:xfrm>
              <a:off x="617220" y="5821680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5249F6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39" name="object 39"/>
            <p:cNvSpPr/>
            <p:nvPr/>
          </p:nvSpPr>
          <p:spPr>
            <a:xfrm>
              <a:off x="617220" y="5794260"/>
              <a:ext cx="22860" cy="27940"/>
            </a:xfrm>
            <a:custGeom>
              <a:avLst/>
              <a:gdLst/>
              <a:ahLst/>
              <a:cxnLst/>
              <a:rect l="l" t="t" r="r" b="b"/>
              <a:pathLst>
                <a:path w="22859" h="27939">
                  <a:moveTo>
                    <a:pt x="22860" y="0"/>
                  </a:moveTo>
                  <a:lnTo>
                    <a:pt x="0" y="0"/>
                  </a:lnTo>
                  <a:lnTo>
                    <a:pt x="0" y="10668"/>
                  </a:lnTo>
                  <a:lnTo>
                    <a:pt x="0" y="27432"/>
                  </a:lnTo>
                  <a:lnTo>
                    <a:pt x="22860" y="27432"/>
                  </a:lnTo>
                  <a:lnTo>
                    <a:pt x="22860" y="10668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5449F6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40" name="object 40"/>
            <p:cNvSpPr/>
            <p:nvPr/>
          </p:nvSpPr>
          <p:spPr>
            <a:xfrm>
              <a:off x="617220" y="5777484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5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5649F6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41" name="object 41"/>
            <p:cNvSpPr/>
            <p:nvPr/>
          </p:nvSpPr>
          <p:spPr>
            <a:xfrm>
              <a:off x="617220" y="5754624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5649F4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42" name="object 42"/>
            <p:cNvSpPr/>
            <p:nvPr/>
          </p:nvSpPr>
          <p:spPr>
            <a:xfrm>
              <a:off x="617220" y="5731764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5749F4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43" name="object 43"/>
            <p:cNvSpPr/>
            <p:nvPr/>
          </p:nvSpPr>
          <p:spPr>
            <a:xfrm>
              <a:off x="617220" y="5710428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59" h="21589">
                  <a:moveTo>
                    <a:pt x="0" y="2133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1336"/>
                  </a:lnTo>
                  <a:lnTo>
                    <a:pt x="0" y="21336"/>
                  </a:lnTo>
                  <a:close/>
                </a:path>
              </a:pathLst>
            </a:custGeom>
            <a:solidFill>
              <a:srgbClr val="5949F4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44" name="object 44"/>
            <p:cNvSpPr/>
            <p:nvPr/>
          </p:nvSpPr>
          <p:spPr>
            <a:xfrm>
              <a:off x="617220" y="5693664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5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594BF4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45" name="object 45"/>
            <p:cNvSpPr/>
            <p:nvPr/>
          </p:nvSpPr>
          <p:spPr>
            <a:xfrm>
              <a:off x="617220" y="5664720"/>
              <a:ext cx="22860" cy="29209"/>
            </a:xfrm>
            <a:custGeom>
              <a:avLst/>
              <a:gdLst/>
              <a:ahLst/>
              <a:cxnLst/>
              <a:rect l="l" t="t" r="r" b="b"/>
              <a:pathLst>
                <a:path w="22859" h="29210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28956"/>
                  </a:lnTo>
                  <a:lnTo>
                    <a:pt x="22860" y="28956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5B4BF4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46" name="object 46"/>
            <p:cNvSpPr/>
            <p:nvPr/>
          </p:nvSpPr>
          <p:spPr>
            <a:xfrm>
              <a:off x="617220" y="5643372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59" h="21589">
                  <a:moveTo>
                    <a:pt x="0" y="2133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1336"/>
                  </a:lnTo>
                  <a:lnTo>
                    <a:pt x="0" y="21336"/>
                  </a:lnTo>
                  <a:close/>
                </a:path>
              </a:pathLst>
            </a:custGeom>
            <a:solidFill>
              <a:srgbClr val="5D4BF4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47" name="object 47"/>
            <p:cNvSpPr/>
            <p:nvPr/>
          </p:nvSpPr>
          <p:spPr>
            <a:xfrm>
              <a:off x="617220" y="5620512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5D4BF2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48" name="object 48"/>
            <p:cNvSpPr/>
            <p:nvPr/>
          </p:nvSpPr>
          <p:spPr>
            <a:xfrm>
              <a:off x="617220" y="5603748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5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5E4BF2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49" name="object 49"/>
            <p:cNvSpPr/>
            <p:nvPr/>
          </p:nvSpPr>
          <p:spPr>
            <a:xfrm>
              <a:off x="617220" y="5597652"/>
              <a:ext cx="22860" cy="6350"/>
            </a:xfrm>
            <a:custGeom>
              <a:avLst/>
              <a:gdLst/>
              <a:ahLst/>
              <a:cxnLst/>
              <a:rect l="l" t="t" r="r" b="b"/>
              <a:pathLst>
                <a:path w="22859" h="6350">
                  <a:moveTo>
                    <a:pt x="0" y="609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6096"/>
                  </a:lnTo>
                  <a:lnTo>
                    <a:pt x="0" y="6096"/>
                  </a:lnTo>
                  <a:close/>
                </a:path>
              </a:pathLst>
            </a:custGeom>
            <a:solidFill>
              <a:srgbClr val="604BF2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50" name="object 50"/>
            <p:cNvSpPr/>
            <p:nvPr/>
          </p:nvSpPr>
          <p:spPr>
            <a:xfrm>
              <a:off x="617220" y="5576328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59" h="21589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21336"/>
                  </a:lnTo>
                  <a:lnTo>
                    <a:pt x="22860" y="21336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604DF2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51" name="object 51"/>
            <p:cNvSpPr/>
            <p:nvPr/>
          </p:nvSpPr>
          <p:spPr>
            <a:xfrm>
              <a:off x="617220" y="5530608"/>
              <a:ext cx="22860" cy="45720"/>
            </a:xfrm>
            <a:custGeom>
              <a:avLst/>
              <a:gdLst/>
              <a:ahLst/>
              <a:cxnLst/>
              <a:rect l="l" t="t" r="r" b="b"/>
              <a:pathLst>
                <a:path w="22859" h="45720">
                  <a:moveTo>
                    <a:pt x="2286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45720"/>
                  </a:lnTo>
                  <a:lnTo>
                    <a:pt x="22860" y="45720"/>
                  </a:lnTo>
                  <a:lnTo>
                    <a:pt x="22860" y="22860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624DF2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52" name="object 52"/>
            <p:cNvSpPr/>
            <p:nvPr/>
          </p:nvSpPr>
          <p:spPr>
            <a:xfrm>
              <a:off x="617220" y="5503176"/>
              <a:ext cx="22860" cy="27940"/>
            </a:xfrm>
            <a:custGeom>
              <a:avLst/>
              <a:gdLst/>
              <a:ahLst/>
              <a:cxnLst/>
              <a:rect l="l" t="t" r="r" b="b"/>
              <a:pathLst>
                <a:path w="22859" h="27939">
                  <a:moveTo>
                    <a:pt x="22860" y="0"/>
                  </a:moveTo>
                  <a:lnTo>
                    <a:pt x="0" y="0"/>
                  </a:lnTo>
                  <a:lnTo>
                    <a:pt x="0" y="10668"/>
                  </a:lnTo>
                  <a:lnTo>
                    <a:pt x="0" y="27432"/>
                  </a:lnTo>
                  <a:lnTo>
                    <a:pt x="22860" y="27432"/>
                  </a:lnTo>
                  <a:lnTo>
                    <a:pt x="22860" y="10668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644DF0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53" name="object 53"/>
            <p:cNvSpPr/>
            <p:nvPr/>
          </p:nvSpPr>
          <p:spPr>
            <a:xfrm>
              <a:off x="617220" y="5486400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5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664DF0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54" name="object 54"/>
            <p:cNvSpPr/>
            <p:nvPr/>
          </p:nvSpPr>
          <p:spPr>
            <a:xfrm>
              <a:off x="617220" y="5442216"/>
              <a:ext cx="22860" cy="44450"/>
            </a:xfrm>
            <a:custGeom>
              <a:avLst/>
              <a:gdLst/>
              <a:ahLst/>
              <a:cxnLst/>
              <a:rect l="l" t="t" r="r" b="b"/>
              <a:pathLst>
                <a:path w="22859" h="44450">
                  <a:moveTo>
                    <a:pt x="22860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0" y="44196"/>
                  </a:lnTo>
                  <a:lnTo>
                    <a:pt x="22860" y="44196"/>
                  </a:lnTo>
                  <a:lnTo>
                    <a:pt x="22860" y="21336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674FE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55" name="object 55"/>
            <p:cNvSpPr/>
            <p:nvPr/>
          </p:nvSpPr>
          <p:spPr>
            <a:xfrm>
              <a:off x="617220" y="5413260"/>
              <a:ext cx="22860" cy="29209"/>
            </a:xfrm>
            <a:custGeom>
              <a:avLst/>
              <a:gdLst/>
              <a:ahLst/>
              <a:cxnLst/>
              <a:rect l="l" t="t" r="r" b="b"/>
              <a:pathLst>
                <a:path w="22859" h="29210">
                  <a:moveTo>
                    <a:pt x="22860" y="0"/>
                  </a:moveTo>
                  <a:lnTo>
                    <a:pt x="0" y="0"/>
                  </a:lnTo>
                  <a:lnTo>
                    <a:pt x="0" y="12192"/>
                  </a:lnTo>
                  <a:lnTo>
                    <a:pt x="0" y="28956"/>
                  </a:lnTo>
                  <a:lnTo>
                    <a:pt x="22860" y="28956"/>
                  </a:lnTo>
                  <a:lnTo>
                    <a:pt x="22860" y="12192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6950E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56" name="object 56"/>
            <p:cNvSpPr/>
            <p:nvPr/>
          </p:nvSpPr>
          <p:spPr>
            <a:xfrm>
              <a:off x="617220" y="5396484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5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6B50E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57" name="object 57"/>
            <p:cNvSpPr/>
            <p:nvPr/>
          </p:nvSpPr>
          <p:spPr>
            <a:xfrm>
              <a:off x="617220" y="5375148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59" h="21589">
                  <a:moveTo>
                    <a:pt x="0" y="2133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1336"/>
                  </a:lnTo>
                  <a:lnTo>
                    <a:pt x="0" y="21336"/>
                  </a:lnTo>
                  <a:close/>
                </a:path>
              </a:pathLst>
            </a:custGeom>
            <a:solidFill>
              <a:srgbClr val="6B50ED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58" name="object 58"/>
            <p:cNvSpPr/>
            <p:nvPr/>
          </p:nvSpPr>
          <p:spPr>
            <a:xfrm>
              <a:off x="617220" y="5352288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6D50ED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59" name="object 59"/>
            <p:cNvSpPr/>
            <p:nvPr/>
          </p:nvSpPr>
          <p:spPr>
            <a:xfrm>
              <a:off x="617220" y="5329440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22860" y="0"/>
                  </a:moveTo>
                  <a:lnTo>
                    <a:pt x="0" y="0"/>
                  </a:lnTo>
                  <a:lnTo>
                    <a:pt x="0" y="6096"/>
                  </a:lnTo>
                  <a:lnTo>
                    <a:pt x="0" y="22860"/>
                  </a:lnTo>
                  <a:lnTo>
                    <a:pt x="22860" y="22860"/>
                  </a:lnTo>
                  <a:lnTo>
                    <a:pt x="22860" y="6096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6E50ED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60" name="object 60"/>
            <p:cNvSpPr/>
            <p:nvPr/>
          </p:nvSpPr>
          <p:spPr>
            <a:xfrm>
              <a:off x="617220" y="5324856"/>
              <a:ext cx="22860" cy="5080"/>
            </a:xfrm>
            <a:custGeom>
              <a:avLst/>
              <a:gdLst/>
              <a:ahLst/>
              <a:cxnLst/>
              <a:rect l="l" t="t" r="r" b="b"/>
              <a:pathLst>
                <a:path w="22859" h="5079">
                  <a:moveTo>
                    <a:pt x="0" y="4572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4572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6E52ED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61" name="object 61"/>
            <p:cNvSpPr/>
            <p:nvPr/>
          </p:nvSpPr>
          <p:spPr>
            <a:xfrm>
              <a:off x="617220" y="5285244"/>
              <a:ext cx="22860" cy="40005"/>
            </a:xfrm>
            <a:custGeom>
              <a:avLst/>
              <a:gdLst/>
              <a:ahLst/>
              <a:cxnLst/>
              <a:rect l="l" t="t" r="r" b="b"/>
              <a:pathLst>
                <a:path w="22859" h="40004">
                  <a:moveTo>
                    <a:pt x="2286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39624"/>
                  </a:lnTo>
                  <a:lnTo>
                    <a:pt x="22860" y="39624"/>
                  </a:lnTo>
                  <a:lnTo>
                    <a:pt x="22860" y="22860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7052ED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62" name="object 62"/>
            <p:cNvSpPr/>
            <p:nvPr/>
          </p:nvSpPr>
          <p:spPr>
            <a:xfrm>
              <a:off x="617220" y="5245620"/>
              <a:ext cx="22860" cy="40005"/>
            </a:xfrm>
            <a:custGeom>
              <a:avLst/>
              <a:gdLst/>
              <a:ahLst/>
              <a:cxnLst/>
              <a:rect l="l" t="t" r="r" b="b"/>
              <a:pathLst>
                <a:path w="22859" h="40004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39624"/>
                  </a:lnTo>
                  <a:lnTo>
                    <a:pt x="22860" y="39624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7252EB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63" name="object 63"/>
            <p:cNvSpPr/>
            <p:nvPr/>
          </p:nvSpPr>
          <p:spPr>
            <a:xfrm>
              <a:off x="617220" y="5241036"/>
              <a:ext cx="22860" cy="5080"/>
            </a:xfrm>
            <a:custGeom>
              <a:avLst/>
              <a:gdLst/>
              <a:ahLst/>
              <a:cxnLst/>
              <a:rect l="l" t="t" r="r" b="b"/>
              <a:pathLst>
                <a:path w="22859" h="5079">
                  <a:moveTo>
                    <a:pt x="0" y="4572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4572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7452EB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64" name="object 64"/>
            <p:cNvSpPr/>
            <p:nvPr/>
          </p:nvSpPr>
          <p:spPr>
            <a:xfrm>
              <a:off x="617220" y="5234940"/>
              <a:ext cx="22860" cy="6350"/>
            </a:xfrm>
            <a:custGeom>
              <a:avLst/>
              <a:gdLst/>
              <a:ahLst/>
              <a:cxnLst/>
              <a:rect l="l" t="t" r="r" b="b"/>
              <a:pathLst>
                <a:path w="22859" h="6350">
                  <a:moveTo>
                    <a:pt x="0" y="609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6096"/>
                  </a:lnTo>
                  <a:lnTo>
                    <a:pt x="0" y="6096"/>
                  </a:lnTo>
                  <a:close/>
                </a:path>
              </a:pathLst>
            </a:custGeom>
            <a:solidFill>
              <a:srgbClr val="7454EB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65" name="object 65"/>
            <p:cNvSpPr/>
            <p:nvPr/>
          </p:nvSpPr>
          <p:spPr>
            <a:xfrm>
              <a:off x="617220" y="5218176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5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7554EB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66" name="object 66"/>
            <p:cNvSpPr/>
            <p:nvPr/>
          </p:nvSpPr>
          <p:spPr>
            <a:xfrm>
              <a:off x="617220" y="5195316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7554E9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67" name="object 67"/>
            <p:cNvSpPr/>
            <p:nvPr/>
          </p:nvSpPr>
          <p:spPr>
            <a:xfrm>
              <a:off x="617220" y="5173980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59" h="21589">
                  <a:moveTo>
                    <a:pt x="0" y="2133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1336"/>
                  </a:lnTo>
                  <a:lnTo>
                    <a:pt x="0" y="21336"/>
                  </a:lnTo>
                  <a:close/>
                </a:path>
              </a:pathLst>
            </a:custGeom>
            <a:solidFill>
              <a:srgbClr val="7754E9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68" name="object 68"/>
            <p:cNvSpPr/>
            <p:nvPr/>
          </p:nvSpPr>
          <p:spPr>
            <a:xfrm>
              <a:off x="617220" y="5157216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5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7754E8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69" name="object 69"/>
            <p:cNvSpPr/>
            <p:nvPr/>
          </p:nvSpPr>
          <p:spPr>
            <a:xfrm>
              <a:off x="617220" y="5128272"/>
              <a:ext cx="22860" cy="29209"/>
            </a:xfrm>
            <a:custGeom>
              <a:avLst/>
              <a:gdLst/>
              <a:ahLst/>
              <a:cxnLst/>
              <a:rect l="l" t="t" r="r" b="b"/>
              <a:pathLst>
                <a:path w="22859" h="29210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28956"/>
                  </a:lnTo>
                  <a:lnTo>
                    <a:pt x="22860" y="28956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7954E8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70" name="object 70"/>
            <p:cNvSpPr/>
            <p:nvPr/>
          </p:nvSpPr>
          <p:spPr>
            <a:xfrm>
              <a:off x="617220" y="5106924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59" h="21589">
                  <a:moveTo>
                    <a:pt x="0" y="2133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1336"/>
                  </a:lnTo>
                  <a:lnTo>
                    <a:pt x="0" y="21336"/>
                  </a:lnTo>
                  <a:close/>
                </a:path>
              </a:pathLst>
            </a:custGeom>
            <a:solidFill>
              <a:srgbClr val="7B56E8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71" name="object 71"/>
            <p:cNvSpPr/>
            <p:nvPr/>
          </p:nvSpPr>
          <p:spPr>
            <a:xfrm>
              <a:off x="617220" y="5084064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7C56E8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72" name="object 72"/>
            <p:cNvSpPr/>
            <p:nvPr/>
          </p:nvSpPr>
          <p:spPr>
            <a:xfrm>
              <a:off x="617220" y="5067300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5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7C56E6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73" name="object 73"/>
            <p:cNvSpPr/>
            <p:nvPr/>
          </p:nvSpPr>
          <p:spPr>
            <a:xfrm>
              <a:off x="617220" y="5039880"/>
              <a:ext cx="22860" cy="27940"/>
            </a:xfrm>
            <a:custGeom>
              <a:avLst/>
              <a:gdLst/>
              <a:ahLst/>
              <a:cxnLst/>
              <a:rect l="l" t="t" r="r" b="b"/>
              <a:pathLst>
                <a:path w="22859" h="27939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21336"/>
                  </a:lnTo>
                  <a:lnTo>
                    <a:pt x="0" y="27432"/>
                  </a:lnTo>
                  <a:lnTo>
                    <a:pt x="22860" y="27432"/>
                  </a:lnTo>
                  <a:lnTo>
                    <a:pt x="22860" y="21336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7E56E6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74" name="object 74"/>
            <p:cNvSpPr/>
            <p:nvPr/>
          </p:nvSpPr>
          <p:spPr>
            <a:xfrm>
              <a:off x="617220" y="5017008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8057E6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75" name="object 75"/>
            <p:cNvSpPr/>
            <p:nvPr/>
          </p:nvSpPr>
          <p:spPr>
            <a:xfrm>
              <a:off x="617220" y="4994148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8057E4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76" name="object 76"/>
            <p:cNvSpPr/>
            <p:nvPr/>
          </p:nvSpPr>
          <p:spPr>
            <a:xfrm>
              <a:off x="617220" y="4977384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5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8259E4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77" name="object 77"/>
            <p:cNvSpPr/>
            <p:nvPr/>
          </p:nvSpPr>
          <p:spPr>
            <a:xfrm>
              <a:off x="617220" y="4949964"/>
              <a:ext cx="22860" cy="27940"/>
            </a:xfrm>
            <a:custGeom>
              <a:avLst/>
              <a:gdLst/>
              <a:ahLst/>
              <a:cxnLst/>
              <a:rect l="l" t="t" r="r" b="b"/>
              <a:pathLst>
                <a:path w="22859" h="27939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27432"/>
                  </a:lnTo>
                  <a:lnTo>
                    <a:pt x="22860" y="27432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8359E4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78" name="object 78"/>
            <p:cNvSpPr/>
            <p:nvPr/>
          </p:nvSpPr>
          <p:spPr>
            <a:xfrm>
              <a:off x="617220" y="4910340"/>
              <a:ext cx="22860" cy="40005"/>
            </a:xfrm>
            <a:custGeom>
              <a:avLst/>
              <a:gdLst/>
              <a:ahLst/>
              <a:cxnLst/>
              <a:rect l="l" t="t" r="r" b="b"/>
              <a:pathLst>
                <a:path w="22859" h="40004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39624"/>
                  </a:lnTo>
                  <a:lnTo>
                    <a:pt x="22860" y="39624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8559E2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79" name="object 79"/>
            <p:cNvSpPr/>
            <p:nvPr/>
          </p:nvSpPr>
          <p:spPr>
            <a:xfrm>
              <a:off x="617220" y="4905756"/>
              <a:ext cx="22860" cy="5080"/>
            </a:xfrm>
            <a:custGeom>
              <a:avLst/>
              <a:gdLst/>
              <a:ahLst/>
              <a:cxnLst/>
              <a:rect l="l" t="t" r="r" b="b"/>
              <a:pathLst>
                <a:path w="22859" h="5079">
                  <a:moveTo>
                    <a:pt x="0" y="4572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4572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8759E2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80" name="object 80"/>
            <p:cNvSpPr/>
            <p:nvPr/>
          </p:nvSpPr>
          <p:spPr>
            <a:xfrm>
              <a:off x="617220" y="4882908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22860"/>
                  </a:lnTo>
                  <a:lnTo>
                    <a:pt x="22860" y="22860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875BE2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81" name="object 81"/>
            <p:cNvSpPr/>
            <p:nvPr/>
          </p:nvSpPr>
          <p:spPr>
            <a:xfrm>
              <a:off x="617220" y="4860036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895BE1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82" name="object 82"/>
            <p:cNvSpPr/>
            <p:nvPr/>
          </p:nvSpPr>
          <p:spPr>
            <a:xfrm>
              <a:off x="617220" y="4838700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59" h="21589">
                  <a:moveTo>
                    <a:pt x="0" y="2133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1336"/>
                  </a:lnTo>
                  <a:lnTo>
                    <a:pt x="0" y="21336"/>
                  </a:lnTo>
                  <a:close/>
                </a:path>
              </a:pathLst>
            </a:custGeom>
            <a:solidFill>
              <a:srgbClr val="895BD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83" name="object 83"/>
            <p:cNvSpPr/>
            <p:nvPr/>
          </p:nvSpPr>
          <p:spPr>
            <a:xfrm>
              <a:off x="617220" y="4821948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5">
                  <a:moveTo>
                    <a:pt x="22860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16764"/>
                  </a:lnTo>
                  <a:lnTo>
                    <a:pt x="22860" y="16764"/>
                  </a:lnTo>
                  <a:lnTo>
                    <a:pt x="22860" y="15240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8A5BD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84" name="object 84"/>
            <p:cNvSpPr/>
            <p:nvPr/>
          </p:nvSpPr>
          <p:spPr>
            <a:xfrm>
              <a:off x="617220" y="4815840"/>
              <a:ext cx="22860" cy="6350"/>
            </a:xfrm>
            <a:custGeom>
              <a:avLst/>
              <a:gdLst/>
              <a:ahLst/>
              <a:cxnLst/>
              <a:rect l="l" t="t" r="r" b="b"/>
              <a:pathLst>
                <a:path w="22859" h="6350">
                  <a:moveTo>
                    <a:pt x="0" y="609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6096"/>
                  </a:lnTo>
                  <a:lnTo>
                    <a:pt x="0" y="6096"/>
                  </a:lnTo>
                  <a:close/>
                </a:path>
              </a:pathLst>
            </a:custGeom>
            <a:solidFill>
              <a:srgbClr val="8C5BD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85" name="object 85"/>
            <p:cNvSpPr/>
            <p:nvPr/>
          </p:nvSpPr>
          <p:spPr>
            <a:xfrm>
              <a:off x="617220" y="4792992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22860"/>
                  </a:lnTo>
                  <a:lnTo>
                    <a:pt x="22860" y="22860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8C5DD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86" name="object 86"/>
            <p:cNvSpPr/>
            <p:nvPr/>
          </p:nvSpPr>
          <p:spPr>
            <a:xfrm>
              <a:off x="617220" y="4748796"/>
              <a:ext cx="22860" cy="44450"/>
            </a:xfrm>
            <a:custGeom>
              <a:avLst/>
              <a:gdLst/>
              <a:ahLst/>
              <a:cxnLst/>
              <a:rect l="l" t="t" r="r" b="b"/>
              <a:pathLst>
                <a:path w="22859" h="44450">
                  <a:moveTo>
                    <a:pt x="22860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0" y="44196"/>
                  </a:lnTo>
                  <a:lnTo>
                    <a:pt x="22860" y="44196"/>
                  </a:lnTo>
                  <a:lnTo>
                    <a:pt x="22860" y="21336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8E5DDD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87" name="object 87"/>
            <p:cNvSpPr/>
            <p:nvPr/>
          </p:nvSpPr>
          <p:spPr>
            <a:xfrm>
              <a:off x="617220" y="4725936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22860" y="0"/>
                  </a:moveTo>
                  <a:lnTo>
                    <a:pt x="0" y="0"/>
                  </a:lnTo>
                  <a:lnTo>
                    <a:pt x="0" y="6096"/>
                  </a:lnTo>
                  <a:lnTo>
                    <a:pt x="0" y="22860"/>
                  </a:lnTo>
                  <a:lnTo>
                    <a:pt x="22860" y="22860"/>
                  </a:lnTo>
                  <a:lnTo>
                    <a:pt x="22860" y="6096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905DDD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88" name="object 88"/>
            <p:cNvSpPr/>
            <p:nvPr/>
          </p:nvSpPr>
          <p:spPr>
            <a:xfrm>
              <a:off x="617220" y="4719828"/>
              <a:ext cx="22860" cy="6350"/>
            </a:xfrm>
            <a:custGeom>
              <a:avLst/>
              <a:gdLst/>
              <a:ahLst/>
              <a:cxnLst/>
              <a:rect l="l" t="t" r="r" b="b"/>
              <a:pathLst>
                <a:path w="22859" h="6350">
                  <a:moveTo>
                    <a:pt x="0" y="609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6096"/>
                  </a:lnTo>
                  <a:lnTo>
                    <a:pt x="0" y="6096"/>
                  </a:lnTo>
                  <a:close/>
                </a:path>
              </a:pathLst>
            </a:custGeom>
            <a:solidFill>
              <a:srgbClr val="905EDB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89" name="object 89"/>
            <p:cNvSpPr/>
            <p:nvPr/>
          </p:nvSpPr>
          <p:spPr>
            <a:xfrm>
              <a:off x="617220" y="4703064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5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915EDB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90" name="object 90"/>
            <p:cNvSpPr/>
            <p:nvPr/>
          </p:nvSpPr>
          <p:spPr>
            <a:xfrm>
              <a:off x="617220" y="4681728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59" h="21589">
                  <a:moveTo>
                    <a:pt x="0" y="2133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1336"/>
                  </a:lnTo>
                  <a:lnTo>
                    <a:pt x="0" y="21336"/>
                  </a:lnTo>
                  <a:close/>
                </a:path>
              </a:pathLst>
            </a:custGeom>
            <a:solidFill>
              <a:srgbClr val="935EDB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91" name="object 91"/>
            <p:cNvSpPr/>
            <p:nvPr/>
          </p:nvSpPr>
          <p:spPr>
            <a:xfrm>
              <a:off x="617220" y="4658868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9360DA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92" name="object 92"/>
            <p:cNvSpPr/>
            <p:nvPr/>
          </p:nvSpPr>
          <p:spPr>
            <a:xfrm>
              <a:off x="617220" y="4631448"/>
              <a:ext cx="22860" cy="27940"/>
            </a:xfrm>
            <a:custGeom>
              <a:avLst/>
              <a:gdLst/>
              <a:ahLst/>
              <a:cxnLst/>
              <a:rect l="l" t="t" r="r" b="b"/>
              <a:pathLst>
                <a:path w="22859" h="27939">
                  <a:moveTo>
                    <a:pt x="22860" y="0"/>
                  </a:moveTo>
                  <a:lnTo>
                    <a:pt x="0" y="0"/>
                  </a:lnTo>
                  <a:lnTo>
                    <a:pt x="0" y="4572"/>
                  </a:lnTo>
                  <a:lnTo>
                    <a:pt x="0" y="10668"/>
                  </a:lnTo>
                  <a:lnTo>
                    <a:pt x="0" y="27432"/>
                  </a:lnTo>
                  <a:lnTo>
                    <a:pt x="22860" y="27432"/>
                  </a:lnTo>
                  <a:lnTo>
                    <a:pt x="22860" y="10668"/>
                  </a:lnTo>
                  <a:lnTo>
                    <a:pt x="22860" y="4572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9560D8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93" name="object 93"/>
            <p:cNvSpPr/>
            <p:nvPr/>
          </p:nvSpPr>
          <p:spPr>
            <a:xfrm>
              <a:off x="617220" y="4591824"/>
              <a:ext cx="22860" cy="40005"/>
            </a:xfrm>
            <a:custGeom>
              <a:avLst/>
              <a:gdLst/>
              <a:ahLst/>
              <a:cxnLst/>
              <a:rect l="l" t="t" r="r" b="b"/>
              <a:pathLst>
                <a:path w="22859" h="40004">
                  <a:moveTo>
                    <a:pt x="2286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39624"/>
                  </a:lnTo>
                  <a:lnTo>
                    <a:pt x="22860" y="39624"/>
                  </a:lnTo>
                  <a:lnTo>
                    <a:pt x="22860" y="22860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9760D8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94" name="object 94"/>
            <p:cNvSpPr/>
            <p:nvPr/>
          </p:nvSpPr>
          <p:spPr>
            <a:xfrm>
              <a:off x="617220" y="4575048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5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9962D6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95" name="object 95"/>
            <p:cNvSpPr/>
            <p:nvPr/>
          </p:nvSpPr>
          <p:spPr>
            <a:xfrm>
              <a:off x="617220" y="4547628"/>
              <a:ext cx="22860" cy="27940"/>
            </a:xfrm>
            <a:custGeom>
              <a:avLst/>
              <a:gdLst/>
              <a:ahLst/>
              <a:cxnLst/>
              <a:rect l="l" t="t" r="r" b="b"/>
              <a:pathLst>
                <a:path w="22859" h="27939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21336"/>
                  </a:lnTo>
                  <a:lnTo>
                    <a:pt x="0" y="27432"/>
                  </a:lnTo>
                  <a:lnTo>
                    <a:pt x="22860" y="27432"/>
                  </a:lnTo>
                  <a:lnTo>
                    <a:pt x="22860" y="21336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9A62D6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96" name="object 96"/>
            <p:cNvSpPr/>
            <p:nvPr/>
          </p:nvSpPr>
          <p:spPr>
            <a:xfrm>
              <a:off x="617220" y="4501908"/>
              <a:ext cx="22860" cy="45720"/>
            </a:xfrm>
            <a:custGeom>
              <a:avLst/>
              <a:gdLst/>
              <a:ahLst/>
              <a:cxnLst/>
              <a:rect l="l" t="t" r="r" b="b"/>
              <a:pathLst>
                <a:path w="22859" h="45720">
                  <a:moveTo>
                    <a:pt x="2286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45720"/>
                  </a:lnTo>
                  <a:lnTo>
                    <a:pt x="22860" y="45720"/>
                  </a:lnTo>
                  <a:lnTo>
                    <a:pt x="22860" y="22860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9C62D4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97" name="object 97"/>
            <p:cNvSpPr/>
            <p:nvPr/>
          </p:nvSpPr>
          <p:spPr>
            <a:xfrm>
              <a:off x="617220" y="4480560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59" h="21589">
                  <a:moveTo>
                    <a:pt x="0" y="2133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1336"/>
                  </a:lnTo>
                  <a:lnTo>
                    <a:pt x="0" y="21336"/>
                  </a:lnTo>
                  <a:close/>
                </a:path>
              </a:pathLst>
            </a:custGeom>
            <a:solidFill>
              <a:srgbClr val="9E64D4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98" name="object 98"/>
            <p:cNvSpPr/>
            <p:nvPr/>
          </p:nvSpPr>
          <p:spPr>
            <a:xfrm>
              <a:off x="617220" y="4463796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5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9E64D3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99" name="object 99"/>
            <p:cNvSpPr/>
            <p:nvPr/>
          </p:nvSpPr>
          <p:spPr>
            <a:xfrm>
              <a:off x="617220" y="4457700"/>
              <a:ext cx="22860" cy="6350"/>
            </a:xfrm>
            <a:custGeom>
              <a:avLst/>
              <a:gdLst/>
              <a:ahLst/>
              <a:cxnLst/>
              <a:rect l="l" t="t" r="r" b="b"/>
              <a:pathLst>
                <a:path w="22859" h="6350">
                  <a:moveTo>
                    <a:pt x="0" y="609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6096"/>
                  </a:lnTo>
                  <a:lnTo>
                    <a:pt x="0" y="6096"/>
                  </a:lnTo>
                  <a:close/>
                </a:path>
              </a:pathLst>
            </a:custGeom>
            <a:solidFill>
              <a:srgbClr val="A064D3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00" name="object 100"/>
            <p:cNvSpPr/>
            <p:nvPr/>
          </p:nvSpPr>
          <p:spPr>
            <a:xfrm>
              <a:off x="617220" y="4451604"/>
              <a:ext cx="22860" cy="6350"/>
            </a:xfrm>
            <a:custGeom>
              <a:avLst/>
              <a:gdLst/>
              <a:ahLst/>
              <a:cxnLst/>
              <a:rect l="l" t="t" r="r" b="b"/>
              <a:pathLst>
                <a:path w="22859" h="6350">
                  <a:moveTo>
                    <a:pt x="0" y="609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6096"/>
                  </a:lnTo>
                  <a:lnTo>
                    <a:pt x="0" y="6096"/>
                  </a:lnTo>
                  <a:close/>
                </a:path>
              </a:pathLst>
            </a:custGeom>
            <a:solidFill>
              <a:srgbClr val="A064D1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01" name="object 101"/>
            <p:cNvSpPr/>
            <p:nvPr/>
          </p:nvSpPr>
          <p:spPr>
            <a:xfrm>
              <a:off x="617220" y="4434840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5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A164D1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02" name="object 102"/>
            <p:cNvSpPr/>
            <p:nvPr/>
          </p:nvSpPr>
          <p:spPr>
            <a:xfrm>
              <a:off x="617220" y="4413504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59" h="21589">
                  <a:moveTo>
                    <a:pt x="0" y="2133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1336"/>
                  </a:lnTo>
                  <a:lnTo>
                    <a:pt x="0" y="21336"/>
                  </a:lnTo>
                  <a:close/>
                </a:path>
              </a:pathLst>
            </a:custGeom>
            <a:solidFill>
              <a:srgbClr val="A166D1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03" name="object 103"/>
            <p:cNvSpPr/>
            <p:nvPr/>
          </p:nvSpPr>
          <p:spPr>
            <a:xfrm>
              <a:off x="617220" y="4390644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A366C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04" name="object 104"/>
            <p:cNvSpPr/>
            <p:nvPr/>
          </p:nvSpPr>
          <p:spPr>
            <a:xfrm>
              <a:off x="617220" y="4367784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A367C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05" name="object 105"/>
            <p:cNvSpPr/>
            <p:nvPr/>
          </p:nvSpPr>
          <p:spPr>
            <a:xfrm>
              <a:off x="617220" y="4340364"/>
              <a:ext cx="22860" cy="27940"/>
            </a:xfrm>
            <a:custGeom>
              <a:avLst/>
              <a:gdLst/>
              <a:ahLst/>
              <a:cxnLst/>
              <a:rect l="l" t="t" r="r" b="b"/>
              <a:pathLst>
                <a:path w="22859" h="27939">
                  <a:moveTo>
                    <a:pt x="22860" y="0"/>
                  </a:moveTo>
                  <a:lnTo>
                    <a:pt x="0" y="0"/>
                  </a:lnTo>
                  <a:lnTo>
                    <a:pt x="0" y="6096"/>
                  </a:lnTo>
                  <a:lnTo>
                    <a:pt x="0" y="10668"/>
                  </a:lnTo>
                  <a:lnTo>
                    <a:pt x="0" y="27432"/>
                  </a:lnTo>
                  <a:lnTo>
                    <a:pt x="22860" y="27432"/>
                  </a:lnTo>
                  <a:lnTo>
                    <a:pt x="22860" y="10668"/>
                  </a:lnTo>
                  <a:lnTo>
                    <a:pt x="22860" y="6096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A567CD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06" name="object 106"/>
            <p:cNvSpPr/>
            <p:nvPr/>
          </p:nvSpPr>
          <p:spPr>
            <a:xfrm>
              <a:off x="617220" y="4323588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5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A767CD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07" name="object 107"/>
            <p:cNvSpPr/>
            <p:nvPr/>
          </p:nvSpPr>
          <p:spPr>
            <a:xfrm>
              <a:off x="617220" y="4300728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A867CC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08" name="object 108"/>
            <p:cNvSpPr/>
            <p:nvPr/>
          </p:nvSpPr>
          <p:spPr>
            <a:xfrm>
              <a:off x="617220" y="4279392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59" h="21589">
                  <a:moveTo>
                    <a:pt x="0" y="2133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1336"/>
                  </a:lnTo>
                  <a:lnTo>
                    <a:pt x="0" y="21336"/>
                  </a:lnTo>
                  <a:close/>
                </a:path>
              </a:pathLst>
            </a:custGeom>
            <a:solidFill>
              <a:srgbClr val="A869CA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09" name="object 109"/>
            <p:cNvSpPr/>
            <p:nvPr/>
          </p:nvSpPr>
          <p:spPr>
            <a:xfrm>
              <a:off x="617220" y="4256532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AA69CA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10" name="object 110"/>
            <p:cNvSpPr/>
            <p:nvPr/>
          </p:nvSpPr>
          <p:spPr>
            <a:xfrm>
              <a:off x="617220" y="4239768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5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AA69C8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11" name="object 111"/>
            <p:cNvSpPr/>
            <p:nvPr/>
          </p:nvSpPr>
          <p:spPr>
            <a:xfrm>
              <a:off x="617220" y="4212348"/>
              <a:ext cx="22860" cy="27940"/>
            </a:xfrm>
            <a:custGeom>
              <a:avLst/>
              <a:gdLst/>
              <a:ahLst/>
              <a:cxnLst/>
              <a:rect l="l" t="t" r="r" b="b"/>
              <a:pathLst>
                <a:path w="22859" h="27939">
                  <a:moveTo>
                    <a:pt x="22860" y="0"/>
                  </a:moveTo>
                  <a:lnTo>
                    <a:pt x="0" y="0"/>
                  </a:lnTo>
                  <a:lnTo>
                    <a:pt x="0" y="4572"/>
                  </a:lnTo>
                  <a:lnTo>
                    <a:pt x="0" y="16764"/>
                  </a:lnTo>
                  <a:lnTo>
                    <a:pt x="0" y="27432"/>
                  </a:lnTo>
                  <a:lnTo>
                    <a:pt x="22860" y="27432"/>
                  </a:lnTo>
                  <a:lnTo>
                    <a:pt x="22860" y="16764"/>
                  </a:lnTo>
                  <a:lnTo>
                    <a:pt x="22860" y="4572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AC69C8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12" name="object 112"/>
            <p:cNvSpPr/>
            <p:nvPr/>
          </p:nvSpPr>
          <p:spPr>
            <a:xfrm>
              <a:off x="617220" y="4206240"/>
              <a:ext cx="22860" cy="6350"/>
            </a:xfrm>
            <a:custGeom>
              <a:avLst/>
              <a:gdLst/>
              <a:ahLst/>
              <a:cxnLst/>
              <a:rect l="l" t="t" r="r" b="b"/>
              <a:pathLst>
                <a:path w="22859" h="6350">
                  <a:moveTo>
                    <a:pt x="0" y="609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6096"/>
                  </a:lnTo>
                  <a:lnTo>
                    <a:pt x="0" y="6096"/>
                  </a:lnTo>
                  <a:close/>
                </a:path>
              </a:pathLst>
            </a:custGeom>
            <a:solidFill>
              <a:srgbClr val="AE6BC8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13" name="object 113"/>
            <p:cNvSpPr/>
            <p:nvPr/>
          </p:nvSpPr>
          <p:spPr>
            <a:xfrm>
              <a:off x="617220" y="4189476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5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AE6BC6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14" name="object 114"/>
            <p:cNvSpPr/>
            <p:nvPr/>
          </p:nvSpPr>
          <p:spPr>
            <a:xfrm>
              <a:off x="617220" y="4162056"/>
              <a:ext cx="22860" cy="27940"/>
            </a:xfrm>
            <a:custGeom>
              <a:avLst/>
              <a:gdLst/>
              <a:ahLst/>
              <a:cxnLst/>
              <a:rect l="l" t="t" r="r" b="b"/>
              <a:pathLst>
                <a:path w="22859" h="27939">
                  <a:moveTo>
                    <a:pt x="22860" y="0"/>
                  </a:moveTo>
                  <a:lnTo>
                    <a:pt x="0" y="0"/>
                  </a:lnTo>
                  <a:lnTo>
                    <a:pt x="0" y="4572"/>
                  </a:lnTo>
                  <a:lnTo>
                    <a:pt x="0" y="10668"/>
                  </a:lnTo>
                  <a:lnTo>
                    <a:pt x="0" y="27432"/>
                  </a:lnTo>
                  <a:lnTo>
                    <a:pt x="22860" y="27432"/>
                  </a:lnTo>
                  <a:lnTo>
                    <a:pt x="22860" y="10668"/>
                  </a:lnTo>
                  <a:lnTo>
                    <a:pt x="22860" y="4572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AF6BC6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15" name="object 115"/>
            <p:cNvSpPr/>
            <p:nvPr/>
          </p:nvSpPr>
          <p:spPr>
            <a:xfrm>
              <a:off x="617220" y="4145280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5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AF6BC4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16" name="object 116"/>
            <p:cNvSpPr/>
            <p:nvPr/>
          </p:nvSpPr>
          <p:spPr>
            <a:xfrm>
              <a:off x="617220" y="4128516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5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B16BC4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17" name="object 117"/>
            <p:cNvSpPr/>
            <p:nvPr/>
          </p:nvSpPr>
          <p:spPr>
            <a:xfrm>
              <a:off x="617220" y="4099572"/>
              <a:ext cx="22860" cy="29209"/>
            </a:xfrm>
            <a:custGeom>
              <a:avLst/>
              <a:gdLst/>
              <a:ahLst/>
              <a:cxnLst/>
              <a:rect l="l" t="t" r="r" b="b"/>
              <a:pathLst>
                <a:path w="22859" h="29210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22860"/>
                  </a:lnTo>
                  <a:lnTo>
                    <a:pt x="0" y="28956"/>
                  </a:lnTo>
                  <a:lnTo>
                    <a:pt x="22860" y="28956"/>
                  </a:lnTo>
                  <a:lnTo>
                    <a:pt x="22860" y="22860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B16BC3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18" name="object 118"/>
            <p:cNvSpPr/>
            <p:nvPr/>
          </p:nvSpPr>
          <p:spPr>
            <a:xfrm>
              <a:off x="617220" y="4082796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5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B36DC3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19" name="object 119"/>
            <p:cNvSpPr/>
            <p:nvPr/>
          </p:nvSpPr>
          <p:spPr>
            <a:xfrm>
              <a:off x="617220" y="4078224"/>
              <a:ext cx="22860" cy="5080"/>
            </a:xfrm>
            <a:custGeom>
              <a:avLst/>
              <a:gdLst/>
              <a:ahLst/>
              <a:cxnLst/>
              <a:rect l="l" t="t" r="r" b="b"/>
              <a:pathLst>
                <a:path w="22859" h="5079">
                  <a:moveTo>
                    <a:pt x="0" y="4572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4572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B36DC1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20" name="object 120"/>
            <p:cNvSpPr/>
            <p:nvPr/>
          </p:nvSpPr>
          <p:spPr>
            <a:xfrm>
              <a:off x="617220" y="4072128"/>
              <a:ext cx="22860" cy="6350"/>
            </a:xfrm>
            <a:custGeom>
              <a:avLst/>
              <a:gdLst/>
              <a:ahLst/>
              <a:cxnLst/>
              <a:rect l="l" t="t" r="r" b="b"/>
              <a:pathLst>
                <a:path w="22859" h="6350">
                  <a:moveTo>
                    <a:pt x="0" y="609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6096"/>
                  </a:lnTo>
                  <a:lnTo>
                    <a:pt x="0" y="6096"/>
                  </a:lnTo>
                  <a:close/>
                </a:path>
              </a:pathLst>
            </a:custGeom>
            <a:solidFill>
              <a:srgbClr val="B36EC1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21" name="object 121"/>
            <p:cNvSpPr/>
            <p:nvPr/>
          </p:nvSpPr>
          <p:spPr>
            <a:xfrm>
              <a:off x="617220" y="4055364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5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B56EC1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22" name="object 122"/>
            <p:cNvSpPr/>
            <p:nvPr/>
          </p:nvSpPr>
          <p:spPr>
            <a:xfrm>
              <a:off x="617220" y="4011180"/>
              <a:ext cx="22860" cy="44450"/>
            </a:xfrm>
            <a:custGeom>
              <a:avLst/>
              <a:gdLst/>
              <a:ahLst/>
              <a:cxnLst/>
              <a:rect l="l" t="t" r="r" b="b"/>
              <a:pathLst>
                <a:path w="22859" h="44450">
                  <a:moveTo>
                    <a:pt x="22860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0" y="44196"/>
                  </a:lnTo>
                  <a:lnTo>
                    <a:pt x="22860" y="44196"/>
                  </a:lnTo>
                  <a:lnTo>
                    <a:pt x="22860" y="21336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B66EB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23" name="object 123"/>
            <p:cNvSpPr/>
            <p:nvPr/>
          </p:nvSpPr>
          <p:spPr>
            <a:xfrm>
              <a:off x="617220" y="3988308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B86EBD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24" name="object 124"/>
            <p:cNvSpPr/>
            <p:nvPr/>
          </p:nvSpPr>
          <p:spPr>
            <a:xfrm>
              <a:off x="617220" y="3965448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B870BC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25" name="object 125"/>
            <p:cNvSpPr/>
            <p:nvPr/>
          </p:nvSpPr>
          <p:spPr>
            <a:xfrm>
              <a:off x="617220" y="3942600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22860" y="0"/>
                  </a:moveTo>
                  <a:lnTo>
                    <a:pt x="0" y="0"/>
                  </a:lnTo>
                  <a:lnTo>
                    <a:pt x="0" y="1524"/>
                  </a:lnTo>
                  <a:lnTo>
                    <a:pt x="0" y="22860"/>
                  </a:lnTo>
                  <a:lnTo>
                    <a:pt x="22860" y="22860"/>
                  </a:lnTo>
                  <a:lnTo>
                    <a:pt x="22860" y="152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BA70BC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26" name="object 126"/>
            <p:cNvSpPr/>
            <p:nvPr/>
          </p:nvSpPr>
          <p:spPr>
            <a:xfrm>
              <a:off x="617220" y="3921252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59" h="21589">
                  <a:moveTo>
                    <a:pt x="0" y="2133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1336"/>
                  </a:lnTo>
                  <a:lnTo>
                    <a:pt x="0" y="21336"/>
                  </a:lnTo>
                  <a:close/>
                </a:path>
              </a:pathLst>
            </a:custGeom>
            <a:solidFill>
              <a:srgbClr val="BA70BA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27" name="object 127"/>
            <p:cNvSpPr/>
            <p:nvPr/>
          </p:nvSpPr>
          <p:spPr>
            <a:xfrm>
              <a:off x="617220" y="3898392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BC70BA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28" name="object 128"/>
            <p:cNvSpPr/>
            <p:nvPr/>
          </p:nvSpPr>
          <p:spPr>
            <a:xfrm>
              <a:off x="617220" y="3877056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59" h="21589">
                  <a:moveTo>
                    <a:pt x="0" y="2133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1336"/>
                  </a:lnTo>
                  <a:lnTo>
                    <a:pt x="0" y="21336"/>
                  </a:lnTo>
                  <a:close/>
                </a:path>
              </a:pathLst>
            </a:custGeom>
            <a:solidFill>
              <a:srgbClr val="BC70B8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29" name="object 129"/>
            <p:cNvSpPr/>
            <p:nvPr/>
          </p:nvSpPr>
          <p:spPr>
            <a:xfrm>
              <a:off x="617220" y="3860304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5">
                  <a:moveTo>
                    <a:pt x="22860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16764"/>
                  </a:lnTo>
                  <a:lnTo>
                    <a:pt x="22860" y="16764"/>
                  </a:lnTo>
                  <a:lnTo>
                    <a:pt x="22860" y="15240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BD72B8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30" name="object 130"/>
            <p:cNvSpPr/>
            <p:nvPr/>
          </p:nvSpPr>
          <p:spPr>
            <a:xfrm>
              <a:off x="617220" y="3854196"/>
              <a:ext cx="22860" cy="6350"/>
            </a:xfrm>
            <a:custGeom>
              <a:avLst/>
              <a:gdLst/>
              <a:ahLst/>
              <a:cxnLst/>
              <a:rect l="l" t="t" r="r" b="b"/>
              <a:pathLst>
                <a:path w="22859" h="6350">
                  <a:moveTo>
                    <a:pt x="0" y="609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6096"/>
                  </a:lnTo>
                  <a:lnTo>
                    <a:pt x="0" y="6096"/>
                  </a:lnTo>
                  <a:close/>
                </a:path>
              </a:pathLst>
            </a:custGeom>
            <a:solidFill>
              <a:srgbClr val="BF72B8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31" name="object 131"/>
            <p:cNvSpPr/>
            <p:nvPr/>
          </p:nvSpPr>
          <p:spPr>
            <a:xfrm>
              <a:off x="617220" y="3814584"/>
              <a:ext cx="22860" cy="40005"/>
            </a:xfrm>
            <a:custGeom>
              <a:avLst/>
              <a:gdLst/>
              <a:ahLst/>
              <a:cxnLst/>
              <a:rect l="l" t="t" r="r" b="b"/>
              <a:pathLst>
                <a:path w="22859" h="40004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33528"/>
                  </a:lnTo>
                  <a:lnTo>
                    <a:pt x="0" y="39624"/>
                  </a:lnTo>
                  <a:lnTo>
                    <a:pt x="22860" y="39624"/>
                  </a:lnTo>
                  <a:lnTo>
                    <a:pt x="22860" y="33528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BF72B6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32" name="object 132"/>
            <p:cNvSpPr/>
            <p:nvPr/>
          </p:nvSpPr>
          <p:spPr>
            <a:xfrm>
              <a:off x="617220" y="3803904"/>
              <a:ext cx="22860" cy="10795"/>
            </a:xfrm>
            <a:custGeom>
              <a:avLst/>
              <a:gdLst/>
              <a:ahLst/>
              <a:cxnLst/>
              <a:rect l="l" t="t" r="r" b="b"/>
              <a:pathLst>
                <a:path w="22859" h="10795">
                  <a:moveTo>
                    <a:pt x="0" y="10668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0668"/>
                  </a:lnTo>
                  <a:lnTo>
                    <a:pt x="0" y="10668"/>
                  </a:lnTo>
                  <a:close/>
                </a:path>
              </a:pathLst>
            </a:custGeom>
            <a:solidFill>
              <a:srgbClr val="C172B5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33" name="object 133"/>
            <p:cNvSpPr/>
            <p:nvPr/>
          </p:nvSpPr>
          <p:spPr>
            <a:xfrm>
              <a:off x="617220" y="3787140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5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C172B3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34" name="object 134"/>
            <p:cNvSpPr/>
            <p:nvPr/>
          </p:nvSpPr>
          <p:spPr>
            <a:xfrm>
              <a:off x="617220" y="3764280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C374B3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35" name="object 135"/>
            <p:cNvSpPr/>
            <p:nvPr/>
          </p:nvSpPr>
          <p:spPr>
            <a:xfrm>
              <a:off x="617220" y="3741420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C374B1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36" name="object 136"/>
            <p:cNvSpPr/>
            <p:nvPr/>
          </p:nvSpPr>
          <p:spPr>
            <a:xfrm>
              <a:off x="617220" y="3720084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59" h="21589">
                  <a:moveTo>
                    <a:pt x="0" y="2133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1336"/>
                  </a:lnTo>
                  <a:lnTo>
                    <a:pt x="0" y="21336"/>
                  </a:lnTo>
                  <a:close/>
                </a:path>
              </a:pathLst>
            </a:custGeom>
            <a:solidFill>
              <a:srgbClr val="C475B1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37" name="object 137"/>
            <p:cNvSpPr/>
            <p:nvPr/>
          </p:nvSpPr>
          <p:spPr>
            <a:xfrm>
              <a:off x="617220" y="3674376"/>
              <a:ext cx="22860" cy="45720"/>
            </a:xfrm>
            <a:custGeom>
              <a:avLst/>
              <a:gdLst/>
              <a:ahLst/>
              <a:cxnLst/>
              <a:rect l="l" t="t" r="r" b="b"/>
              <a:pathLst>
                <a:path w="22859" h="45720">
                  <a:moveTo>
                    <a:pt x="2286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45720"/>
                  </a:lnTo>
                  <a:lnTo>
                    <a:pt x="22860" y="45720"/>
                  </a:lnTo>
                  <a:lnTo>
                    <a:pt x="22860" y="22860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C675A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38" name="object 138"/>
            <p:cNvSpPr/>
            <p:nvPr/>
          </p:nvSpPr>
          <p:spPr>
            <a:xfrm>
              <a:off x="617220" y="3657600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5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C875AE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39" name="object 139"/>
            <p:cNvSpPr/>
            <p:nvPr/>
          </p:nvSpPr>
          <p:spPr>
            <a:xfrm>
              <a:off x="617220" y="3653028"/>
              <a:ext cx="22860" cy="5080"/>
            </a:xfrm>
            <a:custGeom>
              <a:avLst/>
              <a:gdLst/>
              <a:ahLst/>
              <a:cxnLst/>
              <a:rect l="l" t="t" r="r" b="b"/>
              <a:pathLst>
                <a:path w="22859" h="5079">
                  <a:moveTo>
                    <a:pt x="0" y="4572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4572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C875AC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40" name="object 140"/>
            <p:cNvSpPr/>
            <p:nvPr/>
          </p:nvSpPr>
          <p:spPr>
            <a:xfrm>
              <a:off x="617220" y="3630180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22860"/>
                  </a:lnTo>
                  <a:lnTo>
                    <a:pt x="22860" y="22860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C877AC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41" name="object 141"/>
            <p:cNvSpPr/>
            <p:nvPr/>
          </p:nvSpPr>
          <p:spPr>
            <a:xfrm>
              <a:off x="617220" y="3585984"/>
              <a:ext cx="22860" cy="44450"/>
            </a:xfrm>
            <a:custGeom>
              <a:avLst/>
              <a:gdLst/>
              <a:ahLst/>
              <a:cxnLst/>
              <a:rect l="l" t="t" r="r" b="b"/>
              <a:pathLst>
                <a:path w="22859" h="44450">
                  <a:moveTo>
                    <a:pt x="22860" y="0"/>
                  </a:moveTo>
                  <a:lnTo>
                    <a:pt x="0" y="0"/>
                  </a:lnTo>
                  <a:lnTo>
                    <a:pt x="0" y="4572"/>
                  </a:lnTo>
                  <a:lnTo>
                    <a:pt x="0" y="21336"/>
                  </a:lnTo>
                  <a:lnTo>
                    <a:pt x="0" y="44196"/>
                  </a:lnTo>
                  <a:lnTo>
                    <a:pt x="22860" y="44196"/>
                  </a:lnTo>
                  <a:lnTo>
                    <a:pt x="22860" y="21336"/>
                  </a:lnTo>
                  <a:lnTo>
                    <a:pt x="22860" y="4572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CA77AA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42" name="object 142"/>
            <p:cNvSpPr/>
            <p:nvPr/>
          </p:nvSpPr>
          <p:spPr>
            <a:xfrm>
              <a:off x="617220" y="3579876"/>
              <a:ext cx="22860" cy="6350"/>
            </a:xfrm>
            <a:custGeom>
              <a:avLst/>
              <a:gdLst/>
              <a:ahLst/>
              <a:cxnLst/>
              <a:rect l="l" t="t" r="r" b="b"/>
              <a:pathLst>
                <a:path w="22859" h="6350">
                  <a:moveTo>
                    <a:pt x="0" y="609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6096"/>
                  </a:lnTo>
                  <a:lnTo>
                    <a:pt x="0" y="6096"/>
                  </a:lnTo>
                  <a:close/>
                </a:path>
              </a:pathLst>
            </a:custGeom>
            <a:solidFill>
              <a:srgbClr val="CA77A8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43" name="object 143"/>
            <p:cNvSpPr/>
            <p:nvPr/>
          </p:nvSpPr>
          <p:spPr>
            <a:xfrm>
              <a:off x="617220" y="3546360"/>
              <a:ext cx="22860" cy="33655"/>
            </a:xfrm>
            <a:custGeom>
              <a:avLst/>
              <a:gdLst/>
              <a:ahLst/>
              <a:cxnLst/>
              <a:rect l="l" t="t" r="r" b="b"/>
              <a:pathLst>
                <a:path w="22859" h="33654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33528"/>
                  </a:lnTo>
                  <a:lnTo>
                    <a:pt x="22860" y="33528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CC77A8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44" name="object 144"/>
            <p:cNvSpPr/>
            <p:nvPr/>
          </p:nvSpPr>
          <p:spPr>
            <a:xfrm>
              <a:off x="617220" y="3540252"/>
              <a:ext cx="22860" cy="6350"/>
            </a:xfrm>
            <a:custGeom>
              <a:avLst/>
              <a:gdLst/>
              <a:ahLst/>
              <a:cxnLst/>
              <a:rect l="l" t="t" r="r" b="b"/>
              <a:pathLst>
                <a:path w="22859" h="6350">
                  <a:moveTo>
                    <a:pt x="0" y="609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6096"/>
                  </a:lnTo>
                  <a:lnTo>
                    <a:pt x="0" y="6096"/>
                  </a:lnTo>
                  <a:close/>
                </a:path>
              </a:pathLst>
            </a:custGeom>
            <a:solidFill>
              <a:srgbClr val="CC77A7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45" name="object 145"/>
            <p:cNvSpPr/>
            <p:nvPr/>
          </p:nvSpPr>
          <p:spPr>
            <a:xfrm>
              <a:off x="617220" y="3535680"/>
              <a:ext cx="22860" cy="5080"/>
            </a:xfrm>
            <a:custGeom>
              <a:avLst/>
              <a:gdLst/>
              <a:ahLst/>
              <a:cxnLst/>
              <a:rect l="l" t="t" r="r" b="b"/>
              <a:pathLst>
                <a:path w="22859" h="5079">
                  <a:moveTo>
                    <a:pt x="0" y="4572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4572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CD79A7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46" name="object 146"/>
            <p:cNvSpPr/>
            <p:nvPr/>
          </p:nvSpPr>
          <p:spPr>
            <a:xfrm>
              <a:off x="617220" y="3496068"/>
              <a:ext cx="22860" cy="40005"/>
            </a:xfrm>
            <a:custGeom>
              <a:avLst/>
              <a:gdLst/>
              <a:ahLst/>
              <a:cxnLst/>
              <a:rect l="l" t="t" r="r" b="b"/>
              <a:pathLst>
                <a:path w="22859" h="40004">
                  <a:moveTo>
                    <a:pt x="2286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39624"/>
                  </a:lnTo>
                  <a:lnTo>
                    <a:pt x="22860" y="39624"/>
                  </a:lnTo>
                  <a:lnTo>
                    <a:pt x="22860" y="22860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CD79A5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47" name="object 147"/>
            <p:cNvSpPr/>
            <p:nvPr/>
          </p:nvSpPr>
          <p:spPr>
            <a:xfrm>
              <a:off x="617220" y="3451872"/>
              <a:ext cx="22860" cy="44450"/>
            </a:xfrm>
            <a:custGeom>
              <a:avLst/>
              <a:gdLst/>
              <a:ahLst/>
              <a:cxnLst/>
              <a:rect l="l" t="t" r="r" b="b"/>
              <a:pathLst>
                <a:path w="22859" h="44450">
                  <a:moveTo>
                    <a:pt x="22860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0" y="44196"/>
                  </a:lnTo>
                  <a:lnTo>
                    <a:pt x="22860" y="44196"/>
                  </a:lnTo>
                  <a:lnTo>
                    <a:pt x="22860" y="21336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CF79A3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48" name="object 148"/>
            <p:cNvSpPr/>
            <p:nvPr/>
          </p:nvSpPr>
          <p:spPr>
            <a:xfrm>
              <a:off x="617220" y="3429012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22860" y="0"/>
                  </a:moveTo>
                  <a:lnTo>
                    <a:pt x="0" y="0"/>
                  </a:lnTo>
                  <a:lnTo>
                    <a:pt x="0" y="6096"/>
                  </a:lnTo>
                  <a:lnTo>
                    <a:pt x="0" y="22860"/>
                  </a:lnTo>
                  <a:lnTo>
                    <a:pt x="22860" y="22860"/>
                  </a:lnTo>
                  <a:lnTo>
                    <a:pt x="22860" y="6096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D179A1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49" name="object 149"/>
            <p:cNvSpPr/>
            <p:nvPr/>
          </p:nvSpPr>
          <p:spPr>
            <a:xfrm>
              <a:off x="617220" y="3422904"/>
              <a:ext cx="22860" cy="6350"/>
            </a:xfrm>
            <a:custGeom>
              <a:avLst/>
              <a:gdLst/>
              <a:ahLst/>
              <a:cxnLst/>
              <a:rect l="l" t="t" r="r" b="b"/>
              <a:pathLst>
                <a:path w="22859" h="6350">
                  <a:moveTo>
                    <a:pt x="0" y="609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6096"/>
                  </a:lnTo>
                  <a:lnTo>
                    <a:pt x="0" y="6096"/>
                  </a:lnTo>
                  <a:close/>
                </a:path>
              </a:pathLst>
            </a:custGeom>
            <a:solidFill>
              <a:srgbClr val="D17BA1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50" name="object 150"/>
            <p:cNvSpPr/>
            <p:nvPr/>
          </p:nvSpPr>
          <p:spPr>
            <a:xfrm>
              <a:off x="617220" y="3406140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5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D17BA0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51" name="object 151"/>
            <p:cNvSpPr/>
            <p:nvPr/>
          </p:nvSpPr>
          <p:spPr>
            <a:xfrm>
              <a:off x="617220" y="3384804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59" h="21589">
                  <a:moveTo>
                    <a:pt x="0" y="2133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1336"/>
                  </a:lnTo>
                  <a:lnTo>
                    <a:pt x="0" y="21336"/>
                  </a:lnTo>
                  <a:close/>
                </a:path>
              </a:pathLst>
            </a:custGeom>
            <a:solidFill>
              <a:srgbClr val="D37B9E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52" name="object 152"/>
            <p:cNvSpPr/>
            <p:nvPr/>
          </p:nvSpPr>
          <p:spPr>
            <a:xfrm>
              <a:off x="617220" y="3361944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D47C9E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53" name="object 153"/>
            <p:cNvSpPr/>
            <p:nvPr/>
          </p:nvSpPr>
          <p:spPr>
            <a:xfrm>
              <a:off x="617220" y="3334524"/>
              <a:ext cx="22860" cy="27940"/>
            </a:xfrm>
            <a:custGeom>
              <a:avLst/>
              <a:gdLst/>
              <a:ahLst/>
              <a:cxnLst/>
              <a:rect l="l" t="t" r="r" b="b"/>
              <a:pathLst>
                <a:path w="22859" h="27939">
                  <a:moveTo>
                    <a:pt x="22860" y="0"/>
                  </a:moveTo>
                  <a:lnTo>
                    <a:pt x="0" y="0"/>
                  </a:lnTo>
                  <a:lnTo>
                    <a:pt x="0" y="10668"/>
                  </a:lnTo>
                  <a:lnTo>
                    <a:pt x="0" y="27432"/>
                  </a:lnTo>
                  <a:lnTo>
                    <a:pt x="22860" y="27432"/>
                  </a:lnTo>
                  <a:lnTo>
                    <a:pt x="22860" y="10668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D47C9C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54" name="object 154"/>
            <p:cNvSpPr/>
            <p:nvPr/>
          </p:nvSpPr>
          <p:spPr>
            <a:xfrm>
              <a:off x="617220" y="3317748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5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D47C9A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55" name="object 155"/>
            <p:cNvSpPr/>
            <p:nvPr/>
          </p:nvSpPr>
          <p:spPr>
            <a:xfrm>
              <a:off x="617220" y="3294888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D67C9A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56" name="object 156"/>
            <p:cNvSpPr/>
            <p:nvPr/>
          </p:nvSpPr>
          <p:spPr>
            <a:xfrm>
              <a:off x="617220" y="3272028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D67C99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57" name="object 157"/>
            <p:cNvSpPr/>
            <p:nvPr/>
          </p:nvSpPr>
          <p:spPr>
            <a:xfrm>
              <a:off x="617220" y="3250692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59" h="21589">
                  <a:moveTo>
                    <a:pt x="0" y="2133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1336"/>
                  </a:lnTo>
                  <a:lnTo>
                    <a:pt x="0" y="21336"/>
                  </a:lnTo>
                  <a:close/>
                </a:path>
              </a:pathLst>
            </a:custGeom>
            <a:solidFill>
              <a:srgbClr val="D87C97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58" name="object 158"/>
            <p:cNvSpPr/>
            <p:nvPr/>
          </p:nvSpPr>
          <p:spPr>
            <a:xfrm>
              <a:off x="617220" y="3233928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4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D87E97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59" name="object 159"/>
            <p:cNvSpPr/>
            <p:nvPr/>
          </p:nvSpPr>
          <p:spPr>
            <a:xfrm>
              <a:off x="617220" y="3227832"/>
              <a:ext cx="22860" cy="6350"/>
            </a:xfrm>
            <a:custGeom>
              <a:avLst/>
              <a:gdLst/>
              <a:ahLst/>
              <a:cxnLst/>
              <a:rect l="l" t="t" r="r" b="b"/>
              <a:pathLst>
                <a:path w="22859" h="6350">
                  <a:moveTo>
                    <a:pt x="0" y="609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6096"/>
                  </a:lnTo>
                  <a:lnTo>
                    <a:pt x="0" y="6096"/>
                  </a:lnTo>
                  <a:close/>
                </a:path>
              </a:pathLst>
            </a:custGeom>
            <a:solidFill>
              <a:srgbClr val="D87E95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60" name="object 160"/>
            <p:cNvSpPr/>
            <p:nvPr/>
          </p:nvSpPr>
          <p:spPr>
            <a:xfrm>
              <a:off x="617220" y="3204984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22860"/>
                  </a:lnTo>
                  <a:lnTo>
                    <a:pt x="22860" y="22860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DA7E95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61" name="object 161"/>
            <p:cNvSpPr/>
            <p:nvPr/>
          </p:nvSpPr>
          <p:spPr>
            <a:xfrm>
              <a:off x="617220" y="3183636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59" h="21589">
                  <a:moveTo>
                    <a:pt x="0" y="2133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1336"/>
                  </a:lnTo>
                  <a:lnTo>
                    <a:pt x="0" y="21336"/>
                  </a:lnTo>
                  <a:close/>
                </a:path>
              </a:pathLst>
            </a:custGeom>
            <a:solidFill>
              <a:srgbClr val="DA7E93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62" name="object 162"/>
            <p:cNvSpPr/>
            <p:nvPr/>
          </p:nvSpPr>
          <p:spPr>
            <a:xfrm>
              <a:off x="617220" y="3160776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DB7E93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63" name="object 163"/>
            <p:cNvSpPr/>
            <p:nvPr/>
          </p:nvSpPr>
          <p:spPr>
            <a:xfrm>
              <a:off x="617220" y="3144012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4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DB7E91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64" name="object 164"/>
            <p:cNvSpPr/>
            <p:nvPr/>
          </p:nvSpPr>
          <p:spPr>
            <a:xfrm>
              <a:off x="617220" y="3137916"/>
              <a:ext cx="22860" cy="6350"/>
            </a:xfrm>
            <a:custGeom>
              <a:avLst/>
              <a:gdLst/>
              <a:ahLst/>
              <a:cxnLst/>
              <a:rect l="l" t="t" r="r" b="b"/>
              <a:pathLst>
                <a:path w="22859" h="6350">
                  <a:moveTo>
                    <a:pt x="0" y="609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6096"/>
                  </a:lnTo>
                  <a:lnTo>
                    <a:pt x="0" y="6096"/>
                  </a:lnTo>
                  <a:close/>
                </a:path>
              </a:pathLst>
            </a:custGeom>
            <a:solidFill>
              <a:srgbClr val="DB7E90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65" name="object 165"/>
            <p:cNvSpPr/>
            <p:nvPr/>
          </p:nvSpPr>
          <p:spPr>
            <a:xfrm>
              <a:off x="617220" y="3116592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59" h="21589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21336"/>
                  </a:lnTo>
                  <a:lnTo>
                    <a:pt x="22860" y="21336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DD8090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66" name="object 166"/>
            <p:cNvSpPr/>
            <p:nvPr/>
          </p:nvSpPr>
          <p:spPr>
            <a:xfrm>
              <a:off x="617220" y="3076968"/>
              <a:ext cx="22860" cy="40005"/>
            </a:xfrm>
            <a:custGeom>
              <a:avLst/>
              <a:gdLst/>
              <a:ahLst/>
              <a:cxnLst/>
              <a:rect l="l" t="t" r="r" b="b"/>
              <a:pathLst>
                <a:path w="22859" h="40005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39624"/>
                  </a:lnTo>
                  <a:lnTo>
                    <a:pt x="22860" y="39624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DD808E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67" name="object 167"/>
            <p:cNvSpPr/>
            <p:nvPr/>
          </p:nvSpPr>
          <p:spPr>
            <a:xfrm>
              <a:off x="617220" y="3070860"/>
              <a:ext cx="22860" cy="6350"/>
            </a:xfrm>
            <a:custGeom>
              <a:avLst/>
              <a:gdLst/>
              <a:ahLst/>
              <a:cxnLst/>
              <a:rect l="l" t="t" r="r" b="b"/>
              <a:pathLst>
                <a:path w="22859" h="6350">
                  <a:moveTo>
                    <a:pt x="0" y="609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6096"/>
                  </a:lnTo>
                  <a:lnTo>
                    <a:pt x="0" y="6096"/>
                  </a:lnTo>
                  <a:close/>
                </a:path>
              </a:pathLst>
            </a:custGeom>
            <a:solidFill>
              <a:srgbClr val="DD808C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68" name="object 168"/>
            <p:cNvSpPr/>
            <p:nvPr/>
          </p:nvSpPr>
          <p:spPr>
            <a:xfrm>
              <a:off x="617220" y="3049536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59" h="21589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21336"/>
                  </a:lnTo>
                  <a:lnTo>
                    <a:pt x="22860" y="21336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DF808C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69" name="object 169"/>
            <p:cNvSpPr/>
            <p:nvPr/>
          </p:nvSpPr>
          <p:spPr>
            <a:xfrm>
              <a:off x="617220" y="3026664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DF808A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70" name="object 170"/>
            <p:cNvSpPr/>
            <p:nvPr/>
          </p:nvSpPr>
          <p:spPr>
            <a:xfrm>
              <a:off x="617220" y="3003804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DF8089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71" name="object 171"/>
            <p:cNvSpPr/>
            <p:nvPr/>
          </p:nvSpPr>
          <p:spPr>
            <a:xfrm>
              <a:off x="617220" y="2987040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4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E18289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72" name="object 172"/>
            <p:cNvSpPr/>
            <p:nvPr/>
          </p:nvSpPr>
          <p:spPr>
            <a:xfrm>
              <a:off x="617220" y="2982468"/>
              <a:ext cx="22860" cy="5080"/>
            </a:xfrm>
            <a:custGeom>
              <a:avLst/>
              <a:gdLst/>
              <a:ahLst/>
              <a:cxnLst/>
              <a:rect l="l" t="t" r="r" b="b"/>
              <a:pathLst>
                <a:path w="22859" h="5080">
                  <a:moveTo>
                    <a:pt x="0" y="4572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4572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E18287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73" name="object 173"/>
            <p:cNvSpPr/>
            <p:nvPr/>
          </p:nvSpPr>
          <p:spPr>
            <a:xfrm>
              <a:off x="617220" y="2959620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22860"/>
                  </a:lnTo>
                  <a:lnTo>
                    <a:pt x="22860" y="22860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E28287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74" name="object 174"/>
            <p:cNvSpPr/>
            <p:nvPr/>
          </p:nvSpPr>
          <p:spPr>
            <a:xfrm>
              <a:off x="617220" y="2936748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E28285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75" name="object 175"/>
            <p:cNvSpPr/>
            <p:nvPr/>
          </p:nvSpPr>
          <p:spPr>
            <a:xfrm>
              <a:off x="617220" y="2919984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4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E28385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76" name="object 176"/>
            <p:cNvSpPr/>
            <p:nvPr/>
          </p:nvSpPr>
          <p:spPr>
            <a:xfrm>
              <a:off x="617220" y="2915412"/>
              <a:ext cx="22860" cy="5080"/>
            </a:xfrm>
            <a:custGeom>
              <a:avLst/>
              <a:gdLst/>
              <a:ahLst/>
              <a:cxnLst/>
              <a:rect l="l" t="t" r="r" b="b"/>
              <a:pathLst>
                <a:path w="22859" h="5080">
                  <a:moveTo>
                    <a:pt x="0" y="4572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4572"/>
                  </a:lnTo>
                  <a:lnTo>
                    <a:pt x="0" y="4572"/>
                  </a:lnTo>
                  <a:close/>
                </a:path>
              </a:pathLst>
            </a:custGeom>
            <a:solidFill>
              <a:srgbClr val="E28383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77" name="object 177"/>
            <p:cNvSpPr/>
            <p:nvPr/>
          </p:nvSpPr>
          <p:spPr>
            <a:xfrm>
              <a:off x="617220" y="2892564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22860"/>
                  </a:lnTo>
                  <a:lnTo>
                    <a:pt x="22860" y="22860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E48383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78" name="object 178"/>
            <p:cNvSpPr/>
            <p:nvPr/>
          </p:nvSpPr>
          <p:spPr>
            <a:xfrm>
              <a:off x="617220" y="2869692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E48382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79" name="object 179"/>
            <p:cNvSpPr/>
            <p:nvPr/>
          </p:nvSpPr>
          <p:spPr>
            <a:xfrm>
              <a:off x="617220" y="2846832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E48380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80" name="object 180"/>
            <p:cNvSpPr/>
            <p:nvPr/>
          </p:nvSpPr>
          <p:spPr>
            <a:xfrm>
              <a:off x="617220" y="2830068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4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E68380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81" name="object 181"/>
            <p:cNvSpPr/>
            <p:nvPr/>
          </p:nvSpPr>
          <p:spPr>
            <a:xfrm>
              <a:off x="617220" y="2802648"/>
              <a:ext cx="22860" cy="27940"/>
            </a:xfrm>
            <a:custGeom>
              <a:avLst/>
              <a:gdLst/>
              <a:ahLst/>
              <a:cxnLst/>
              <a:rect l="l" t="t" r="r" b="b"/>
              <a:pathLst>
                <a:path w="22859" h="27939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27432"/>
                  </a:lnTo>
                  <a:lnTo>
                    <a:pt x="22860" y="27432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E6837E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82" name="object 182"/>
            <p:cNvSpPr/>
            <p:nvPr/>
          </p:nvSpPr>
          <p:spPr>
            <a:xfrm>
              <a:off x="617220" y="2779776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E6837C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83" name="object 183"/>
            <p:cNvSpPr/>
            <p:nvPr/>
          </p:nvSpPr>
          <p:spPr>
            <a:xfrm>
              <a:off x="617220" y="2758440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59" h="21589">
                  <a:moveTo>
                    <a:pt x="0" y="2133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1336"/>
                  </a:lnTo>
                  <a:lnTo>
                    <a:pt x="0" y="21336"/>
                  </a:lnTo>
                  <a:close/>
                </a:path>
              </a:pathLst>
            </a:custGeom>
            <a:solidFill>
              <a:srgbClr val="E8857C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84" name="object 184"/>
            <p:cNvSpPr/>
            <p:nvPr/>
          </p:nvSpPr>
          <p:spPr>
            <a:xfrm>
              <a:off x="617220" y="2741676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4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E8857B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85" name="object 185"/>
            <p:cNvSpPr/>
            <p:nvPr/>
          </p:nvSpPr>
          <p:spPr>
            <a:xfrm>
              <a:off x="617220" y="2712732"/>
              <a:ext cx="22860" cy="29209"/>
            </a:xfrm>
            <a:custGeom>
              <a:avLst/>
              <a:gdLst/>
              <a:ahLst/>
              <a:cxnLst/>
              <a:rect l="l" t="t" r="r" b="b"/>
              <a:pathLst>
                <a:path w="22859" h="29210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22860"/>
                  </a:lnTo>
                  <a:lnTo>
                    <a:pt x="0" y="28956"/>
                  </a:lnTo>
                  <a:lnTo>
                    <a:pt x="22860" y="28956"/>
                  </a:lnTo>
                  <a:lnTo>
                    <a:pt x="22860" y="22860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E88579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86" name="object 186"/>
            <p:cNvSpPr/>
            <p:nvPr/>
          </p:nvSpPr>
          <p:spPr>
            <a:xfrm>
              <a:off x="617220" y="2691384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59" h="21589">
                  <a:moveTo>
                    <a:pt x="0" y="2133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1336"/>
                  </a:lnTo>
                  <a:lnTo>
                    <a:pt x="0" y="21336"/>
                  </a:lnTo>
                  <a:close/>
                </a:path>
              </a:pathLst>
            </a:custGeom>
            <a:solidFill>
              <a:srgbClr val="E88577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87" name="object 187"/>
            <p:cNvSpPr/>
            <p:nvPr/>
          </p:nvSpPr>
          <p:spPr>
            <a:xfrm>
              <a:off x="617220" y="2674620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4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E98577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88" name="object 188"/>
            <p:cNvSpPr/>
            <p:nvPr/>
          </p:nvSpPr>
          <p:spPr>
            <a:xfrm>
              <a:off x="617220" y="2645676"/>
              <a:ext cx="22860" cy="29209"/>
            </a:xfrm>
            <a:custGeom>
              <a:avLst/>
              <a:gdLst/>
              <a:ahLst/>
              <a:cxnLst/>
              <a:rect l="l" t="t" r="r" b="b"/>
              <a:pathLst>
                <a:path w="22859" h="29210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28956"/>
                  </a:lnTo>
                  <a:lnTo>
                    <a:pt x="22860" y="28956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E98575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89" name="object 189"/>
            <p:cNvSpPr/>
            <p:nvPr/>
          </p:nvSpPr>
          <p:spPr>
            <a:xfrm>
              <a:off x="617220" y="2624328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59" h="21589">
                  <a:moveTo>
                    <a:pt x="0" y="2133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1336"/>
                  </a:lnTo>
                  <a:lnTo>
                    <a:pt x="0" y="21336"/>
                  </a:lnTo>
                  <a:close/>
                </a:path>
              </a:pathLst>
            </a:custGeom>
            <a:solidFill>
              <a:srgbClr val="EB8574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90" name="object 190"/>
            <p:cNvSpPr/>
            <p:nvPr/>
          </p:nvSpPr>
          <p:spPr>
            <a:xfrm>
              <a:off x="617220" y="2584716"/>
              <a:ext cx="22860" cy="40005"/>
            </a:xfrm>
            <a:custGeom>
              <a:avLst/>
              <a:gdLst/>
              <a:ahLst/>
              <a:cxnLst/>
              <a:rect l="l" t="t" r="r" b="b"/>
              <a:pathLst>
                <a:path w="22859" h="40005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39624"/>
                  </a:lnTo>
                  <a:lnTo>
                    <a:pt x="22860" y="39624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EB8772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91" name="object 191"/>
            <p:cNvSpPr/>
            <p:nvPr/>
          </p:nvSpPr>
          <p:spPr>
            <a:xfrm>
              <a:off x="617220" y="2578608"/>
              <a:ext cx="22860" cy="6350"/>
            </a:xfrm>
            <a:custGeom>
              <a:avLst/>
              <a:gdLst/>
              <a:ahLst/>
              <a:cxnLst/>
              <a:rect l="l" t="t" r="r" b="b"/>
              <a:pathLst>
                <a:path w="22859" h="6350">
                  <a:moveTo>
                    <a:pt x="0" y="609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6096"/>
                  </a:lnTo>
                  <a:lnTo>
                    <a:pt x="0" y="6096"/>
                  </a:lnTo>
                  <a:close/>
                </a:path>
              </a:pathLst>
            </a:custGeom>
            <a:solidFill>
              <a:srgbClr val="EB8770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92" name="object 192"/>
            <p:cNvSpPr/>
            <p:nvPr/>
          </p:nvSpPr>
          <p:spPr>
            <a:xfrm>
              <a:off x="617220" y="2557284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59" h="21589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21336"/>
                  </a:lnTo>
                  <a:lnTo>
                    <a:pt x="22860" y="21336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ED8770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93" name="object 193"/>
            <p:cNvSpPr/>
            <p:nvPr/>
          </p:nvSpPr>
          <p:spPr>
            <a:xfrm>
              <a:off x="617220" y="2517660"/>
              <a:ext cx="22860" cy="40005"/>
            </a:xfrm>
            <a:custGeom>
              <a:avLst/>
              <a:gdLst/>
              <a:ahLst/>
              <a:cxnLst/>
              <a:rect l="l" t="t" r="r" b="b"/>
              <a:pathLst>
                <a:path w="22859" h="40005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39624"/>
                  </a:lnTo>
                  <a:lnTo>
                    <a:pt x="22860" y="39624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ED876E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94" name="object 194"/>
            <p:cNvSpPr/>
            <p:nvPr/>
          </p:nvSpPr>
          <p:spPr>
            <a:xfrm>
              <a:off x="617220" y="2506980"/>
              <a:ext cx="22860" cy="10795"/>
            </a:xfrm>
            <a:custGeom>
              <a:avLst/>
              <a:gdLst/>
              <a:ahLst/>
              <a:cxnLst/>
              <a:rect l="l" t="t" r="r" b="b"/>
              <a:pathLst>
                <a:path w="22859" h="10794">
                  <a:moveTo>
                    <a:pt x="0" y="10668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0668"/>
                  </a:lnTo>
                  <a:lnTo>
                    <a:pt x="0" y="10668"/>
                  </a:lnTo>
                  <a:close/>
                </a:path>
              </a:pathLst>
            </a:custGeom>
            <a:solidFill>
              <a:srgbClr val="ED876D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95" name="object 195"/>
            <p:cNvSpPr/>
            <p:nvPr/>
          </p:nvSpPr>
          <p:spPr>
            <a:xfrm>
              <a:off x="617220" y="2467368"/>
              <a:ext cx="22860" cy="40005"/>
            </a:xfrm>
            <a:custGeom>
              <a:avLst/>
              <a:gdLst/>
              <a:ahLst/>
              <a:cxnLst/>
              <a:rect l="l" t="t" r="r" b="b"/>
              <a:pathLst>
                <a:path w="22859" h="40005">
                  <a:moveTo>
                    <a:pt x="2286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39624"/>
                  </a:lnTo>
                  <a:lnTo>
                    <a:pt x="22860" y="39624"/>
                  </a:lnTo>
                  <a:lnTo>
                    <a:pt x="22860" y="22860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ED876B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96" name="object 196"/>
            <p:cNvSpPr/>
            <p:nvPr/>
          </p:nvSpPr>
          <p:spPr>
            <a:xfrm>
              <a:off x="617220" y="2444496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EF8769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97" name="object 197"/>
            <p:cNvSpPr/>
            <p:nvPr/>
          </p:nvSpPr>
          <p:spPr>
            <a:xfrm>
              <a:off x="617220" y="2423160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59" h="21589">
                  <a:moveTo>
                    <a:pt x="0" y="2133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1336"/>
                  </a:lnTo>
                  <a:lnTo>
                    <a:pt x="0" y="21336"/>
                  </a:lnTo>
                  <a:close/>
                </a:path>
              </a:pathLst>
            </a:custGeom>
            <a:solidFill>
              <a:srgbClr val="EF8969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98" name="object 198"/>
            <p:cNvSpPr/>
            <p:nvPr/>
          </p:nvSpPr>
          <p:spPr>
            <a:xfrm>
              <a:off x="617220" y="2394216"/>
              <a:ext cx="22860" cy="29209"/>
            </a:xfrm>
            <a:custGeom>
              <a:avLst/>
              <a:gdLst/>
              <a:ahLst/>
              <a:cxnLst/>
              <a:rect l="l" t="t" r="r" b="b"/>
              <a:pathLst>
                <a:path w="22859" h="29210">
                  <a:moveTo>
                    <a:pt x="22860" y="0"/>
                  </a:moveTo>
                  <a:lnTo>
                    <a:pt x="0" y="0"/>
                  </a:lnTo>
                  <a:lnTo>
                    <a:pt x="0" y="12192"/>
                  </a:lnTo>
                  <a:lnTo>
                    <a:pt x="0" y="28956"/>
                  </a:lnTo>
                  <a:lnTo>
                    <a:pt x="22860" y="28956"/>
                  </a:lnTo>
                  <a:lnTo>
                    <a:pt x="22860" y="12192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EF8967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99" name="object 199"/>
            <p:cNvSpPr/>
            <p:nvPr/>
          </p:nvSpPr>
          <p:spPr>
            <a:xfrm>
              <a:off x="617220" y="2377440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4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EF8966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00" name="object 200"/>
            <p:cNvSpPr/>
            <p:nvPr/>
          </p:nvSpPr>
          <p:spPr>
            <a:xfrm>
              <a:off x="617220" y="2339352"/>
              <a:ext cx="22860" cy="38100"/>
            </a:xfrm>
            <a:custGeom>
              <a:avLst/>
              <a:gdLst/>
              <a:ahLst/>
              <a:cxnLst/>
              <a:rect l="l" t="t" r="r" b="b"/>
              <a:pathLst>
                <a:path w="22859" h="38100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38100"/>
                  </a:lnTo>
                  <a:lnTo>
                    <a:pt x="22860" y="38100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08964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01" name="object 201"/>
            <p:cNvSpPr/>
            <p:nvPr/>
          </p:nvSpPr>
          <p:spPr>
            <a:xfrm>
              <a:off x="617220" y="2333244"/>
              <a:ext cx="22860" cy="6350"/>
            </a:xfrm>
            <a:custGeom>
              <a:avLst/>
              <a:gdLst/>
              <a:ahLst/>
              <a:cxnLst/>
              <a:rect l="l" t="t" r="r" b="b"/>
              <a:pathLst>
                <a:path w="22859" h="6350">
                  <a:moveTo>
                    <a:pt x="0" y="609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6096"/>
                  </a:lnTo>
                  <a:lnTo>
                    <a:pt x="0" y="6096"/>
                  </a:lnTo>
                  <a:close/>
                </a:path>
              </a:pathLst>
            </a:custGeom>
            <a:solidFill>
              <a:srgbClr val="F08962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02" name="object 202"/>
            <p:cNvSpPr/>
            <p:nvPr/>
          </p:nvSpPr>
          <p:spPr>
            <a:xfrm>
              <a:off x="617220" y="2310396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22860"/>
                  </a:lnTo>
                  <a:lnTo>
                    <a:pt x="22860" y="22860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28962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03" name="object 203"/>
            <p:cNvSpPr/>
            <p:nvPr/>
          </p:nvSpPr>
          <p:spPr>
            <a:xfrm>
              <a:off x="617220" y="2266200"/>
              <a:ext cx="22860" cy="44450"/>
            </a:xfrm>
            <a:custGeom>
              <a:avLst/>
              <a:gdLst/>
              <a:ahLst/>
              <a:cxnLst/>
              <a:rect l="l" t="t" r="r" b="b"/>
              <a:pathLst>
                <a:path w="22859" h="44450">
                  <a:moveTo>
                    <a:pt x="2286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44196"/>
                  </a:lnTo>
                  <a:lnTo>
                    <a:pt x="22860" y="44196"/>
                  </a:lnTo>
                  <a:lnTo>
                    <a:pt x="22860" y="22860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28960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04" name="object 204"/>
            <p:cNvSpPr/>
            <p:nvPr/>
          </p:nvSpPr>
          <p:spPr>
            <a:xfrm>
              <a:off x="617220" y="2243328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F2895E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05" name="object 205"/>
            <p:cNvSpPr/>
            <p:nvPr/>
          </p:nvSpPr>
          <p:spPr>
            <a:xfrm>
              <a:off x="617220" y="2222004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59" h="21589">
                  <a:moveTo>
                    <a:pt x="22860" y="0"/>
                  </a:moveTo>
                  <a:lnTo>
                    <a:pt x="0" y="0"/>
                  </a:lnTo>
                  <a:lnTo>
                    <a:pt x="0" y="4572"/>
                  </a:lnTo>
                  <a:lnTo>
                    <a:pt x="0" y="21336"/>
                  </a:lnTo>
                  <a:lnTo>
                    <a:pt x="22860" y="21336"/>
                  </a:lnTo>
                  <a:lnTo>
                    <a:pt x="22860" y="4572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2895D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06" name="object 206"/>
            <p:cNvSpPr/>
            <p:nvPr/>
          </p:nvSpPr>
          <p:spPr>
            <a:xfrm>
              <a:off x="617220" y="2215896"/>
              <a:ext cx="22860" cy="6350"/>
            </a:xfrm>
            <a:custGeom>
              <a:avLst/>
              <a:gdLst/>
              <a:ahLst/>
              <a:cxnLst/>
              <a:rect l="l" t="t" r="r" b="b"/>
              <a:pathLst>
                <a:path w="22859" h="6350">
                  <a:moveTo>
                    <a:pt x="0" y="609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6096"/>
                  </a:lnTo>
                  <a:lnTo>
                    <a:pt x="0" y="6096"/>
                  </a:lnTo>
                  <a:close/>
                </a:path>
              </a:pathLst>
            </a:custGeom>
            <a:solidFill>
              <a:srgbClr val="F48A5D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07" name="object 207"/>
            <p:cNvSpPr/>
            <p:nvPr/>
          </p:nvSpPr>
          <p:spPr>
            <a:xfrm>
              <a:off x="617220" y="2176284"/>
              <a:ext cx="22860" cy="40005"/>
            </a:xfrm>
            <a:custGeom>
              <a:avLst/>
              <a:gdLst/>
              <a:ahLst/>
              <a:cxnLst/>
              <a:rect l="l" t="t" r="r" b="b"/>
              <a:pathLst>
                <a:path w="22859" h="40005">
                  <a:moveTo>
                    <a:pt x="2286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39624"/>
                  </a:lnTo>
                  <a:lnTo>
                    <a:pt x="22860" y="39624"/>
                  </a:lnTo>
                  <a:lnTo>
                    <a:pt x="22860" y="22860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48A5B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08" name="object 208"/>
            <p:cNvSpPr/>
            <p:nvPr/>
          </p:nvSpPr>
          <p:spPr>
            <a:xfrm>
              <a:off x="617220" y="2138184"/>
              <a:ext cx="22860" cy="38100"/>
            </a:xfrm>
            <a:custGeom>
              <a:avLst/>
              <a:gdLst/>
              <a:ahLst/>
              <a:cxnLst/>
              <a:rect l="l" t="t" r="r" b="b"/>
              <a:pathLst>
                <a:path w="22859" h="38100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38100"/>
                  </a:lnTo>
                  <a:lnTo>
                    <a:pt x="22860" y="38100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48A59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09" name="object 209"/>
            <p:cNvSpPr/>
            <p:nvPr/>
          </p:nvSpPr>
          <p:spPr>
            <a:xfrm>
              <a:off x="617220" y="2125980"/>
              <a:ext cx="22860" cy="12700"/>
            </a:xfrm>
            <a:custGeom>
              <a:avLst/>
              <a:gdLst/>
              <a:ahLst/>
              <a:cxnLst/>
              <a:rect l="l" t="t" r="r" b="b"/>
              <a:pathLst>
                <a:path w="22859" h="12700">
                  <a:moveTo>
                    <a:pt x="0" y="12192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2192"/>
                  </a:lnTo>
                  <a:lnTo>
                    <a:pt x="0" y="12192"/>
                  </a:lnTo>
                  <a:close/>
                </a:path>
              </a:pathLst>
            </a:custGeom>
            <a:solidFill>
              <a:srgbClr val="F48A57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10" name="object 210"/>
            <p:cNvSpPr/>
            <p:nvPr/>
          </p:nvSpPr>
          <p:spPr>
            <a:xfrm>
              <a:off x="617220" y="2087892"/>
              <a:ext cx="22860" cy="38100"/>
            </a:xfrm>
            <a:custGeom>
              <a:avLst/>
              <a:gdLst/>
              <a:ahLst/>
              <a:cxnLst/>
              <a:rect l="l" t="t" r="r" b="b"/>
              <a:pathLst>
                <a:path w="22859" h="38100">
                  <a:moveTo>
                    <a:pt x="22860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0" y="38100"/>
                  </a:lnTo>
                  <a:lnTo>
                    <a:pt x="22860" y="38100"/>
                  </a:lnTo>
                  <a:lnTo>
                    <a:pt x="22860" y="21336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48A56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11" name="object 211"/>
            <p:cNvSpPr/>
            <p:nvPr/>
          </p:nvSpPr>
          <p:spPr>
            <a:xfrm>
              <a:off x="617220" y="2042172"/>
              <a:ext cx="22860" cy="45720"/>
            </a:xfrm>
            <a:custGeom>
              <a:avLst/>
              <a:gdLst/>
              <a:ahLst/>
              <a:cxnLst/>
              <a:rect l="l" t="t" r="r" b="b"/>
              <a:pathLst>
                <a:path w="22859" h="45719">
                  <a:moveTo>
                    <a:pt x="2286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45720"/>
                  </a:lnTo>
                  <a:lnTo>
                    <a:pt x="22860" y="45720"/>
                  </a:lnTo>
                  <a:lnTo>
                    <a:pt x="22860" y="22860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68C54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12" name="object 212"/>
            <p:cNvSpPr/>
            <p:nvPr/>
          </p:nvSpPr>
          <p:spPr>
            <a:xfrm>
              <a:off x="617220" y="2014740"/>
              <a:ext cx="22860" cy="27940"/>
            </a:xfrm>
            <a:custGeom>
              <a:avLst/>
              <a:gdLst/>
              <a:ahLst/>
              <a:cxnLst/>
              <a:rect l="l" t="t" r="r" b="b"/>
              <a:pathLst>
                <a:path w="22859" h="27939">
                  <a:moveTo>
                    <a:pt x="22860" y="0"/>
                  </a:moveTo>
                  <a:lnTo>
                    <a:pt x="0" y="0"/>
                  </a:lnTo>
                  <a:lnTo>
                    <a:pt x="0" y="10668"/>
                  </a:lnTo>
                  <a:lnTo>
                    <a:pt x="0" y="27432"/>
                  </a:lnTo>
                  <a:lnTo>
                    <a:pt x="22860" y="27432"/>
                  </a:lnTo>
                  <a:lnTo>
                    <a:pt x="22860" y="10668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68C52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13" name="object 213"/>
            <p:cNvSpPr/>
            <p:nvPr/>
          </p:nvSpPr>
          <p:spPr>
            <a:xfrm>
              <a:off x="617220" y="1975116"/>
              <a:ext cx="22860" cy="40005"/>
            </a:xfrm>
            <a:custGeom>
              <a:avLst/>
              <a:gdLst/>
              <a:ahLst/>
              <a:cxnLst/>
              <a:rect l="l" t="t" r="r" b="b"/>
              <a:pathLst>
                <a:path w="22859" h="40005">
                  <a:moveTo>
                    <a:pt x="2286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39624"/>
                  </a:lnTo>
                  <a:lnTo>
                    <a:pt x="22860" y="39624"/>
                  </a:lnTo>
                  <a:lnTo>
                    <a:pt x="22860" y="22860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68C50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14" name="object 214"/>
            <p:cNvSpPr/>
            <p:nvPr/>
          </p:nvSpPr>
          <p:spPr>
            <a:xfrm>
              <a:off x="617220" y="1952256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22860" y="0"/>
                  </a:moveTo>
                  <a:lnTo>
                    <a:pt x="0" y="0"/>
                  </a:lnTo>
                  <a:lnTo>
                    <a:pt x="0" y="1524"/>
                  </a:lnTo>
                  <a:lnTo>
                    <a:pt x="0" y="22860"/>
                  </a:lnTo>
                  <a:lnTo>
                    <a:pt x="22860" y="22860"/>
                  </a:lnTo>
                  <a:lnTo>
                    <a:pt x="22860" y="152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78C4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15" name="object 215"/>
            <p:cNvSpPr/>
            <p:nvPr/>
          </p:nvSpPr>
          <p:spPr>
            <a:xfrm>
              <a:off x="617220" y="1914156"/>
              <a:ext cx="22860" cy="38100"/>
            </a:xfrm>
            <a:custGeom>
              <a:avLst/>
              <a:gdLst/>
              <a:ahLst/>
              <a:cxnLst/>
              <a:rect l="l" t="t" r="r" b="b"/>
              <a:pathLst>
                <a:path w="22859" h="38100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38100"/>
                  </a:lnTo>
                  <a:lnTo>
                    <a:pt x="22860" y="38100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78C4D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16" name="object 216"/>
            <p:cNvSpPr/>
            <p:nvPr/>
          </p:nvSpPr>
          <p:spPr>
            <a:xfrm>
              <a:off x="617220" y="1885200"/>
              <a:ext cx="22860" cy="29209"/>
            </a:xfrm>
            <a:custGeom>
              <a:avLst/>
              <a:gdLst/>
              <a:ahLst/>
              <a:cxnLst/>
              <a:rect l="l" t="t" r="r" b="b"/>
              <a:pathLst>
                <a:path w="22859" h="29210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28956"/>
                  </a:lnTo>
                  <a:lnTo>
                    <a:pt x="22860" y="28956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78C4B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17" name="object 217"/>
            <p:cNvSpPr/>
            <p:nvPr/>
          </p:nvSpPr>
          <p:spPr>
            <a:xfrm>
              <a:off x="617220" y="1841004"/>
              <a:ext cx="22860" cy="44450"/>
            </a:xfrm>
            <a:custGeom>
              <a:avLst/>
              <a:gdLst/>
              <a:ahLst/>
              <a:cxnLst/>
              <a:rect l="l" t="t" r="r" b="b"/>
              <a:pathLst>
                <a:path w="22859" h="44450">
                  <a:moveTo>
                    <a:pt x="2286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44196"/>
                  </a:lnTo>
                  <a:lnTo>
                    <a:pt x="22860" y="44196"/>
                  </a:lnTo>
                  <a:lnTo>
                    <a:pt x="22860" y="22860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98C49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18" name="object 218"/>
            <p:cNvSpPr/>
            <p:nvPr/>
          </p:nvSpPr>
          <p:spPr>
            <a:xfrm>
              <a:off x="617220" y="1818132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F98C48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19" name="object 219"/>
            <p:cNvSpPr/>
            <p:nvPr/>
          </p:nvSpPr>
          <p:spPr>
            <a:xfrm>
              <a:off x="617220" y="1796796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59" h="21589">
                  <a:moveTo>
                    <a:pt x="0" y="2133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1336"/>
                  </a:lnTo>
                  <a:lnTo>
                    <a:pt x="0" y="21336"/>
                  </a:lnTo>
                  <a:close/>
                </a:path>
              </a:pathLst>
            </a:custGeom>
            <a:solidFill>
              <a:srgbClr val="F98C46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20" name="object 220"/>
            <p:cNvSpPr/>
            <p:nvPr/>
          </p:nvSpPr>
          <p:spPr>
            <a:xfrm>
              <a:off x="617220" y="1773936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F98E46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21" name="object 221"/>
            <p:cNvSpPr/>
            <p:nvPr/>
          </p:nvSpPr>
          <p:spPr>
            <a:xfrm>
              <a:off x="617220" y="1734324"/>
              <a:ext cx="22860" cy="40005"/>
            </a:xfrm>
            <a:custGeom>
              <a:avLst/>
              <a:gdLst/>
              <a:ahLst/>
              <a:cxnLst/>
              <a:rect l="l" t="t" r="r" b="b"/>
              <a:pathLst>
                <a:path w="22859" h="40005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39624"/>
                  </a:lnTo>
                  <a:lnTo>
                    <a:pt x="22860" y="39624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98E44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22" name="object 222"/>
            <p:cNvSpPr/>
            <p:nvPr/>
          </p:nvSpPr>
          <p:spPr>
            <a:xfrm>
              <a:off x="617220" y="1706892"/>
              <a:ext cx="22860" cy="27940"/>
            </a:xfrm>
            <a:custGeom>
              <a:avLst/>
              <a:gdLst/>
              <a:ahLst/>
              <a:cxnLst/>
              <a:rect l="l" t="t" r="r" b="b"/>
              <a:pathLst>
                <a:path w="22859" h="27939">
                  <a:moveTo>
                    <a:pt x="22860" y="0"/>
                  </a:moveTo>
                  <a:lnTo>
                    <a:pt x="0" y="0"/>
                  </a:lnTo>
                  <a:lnTo>
                    <a:pt x="0" y="16764"/>
                  </a:lnTo>
                  <a:lnTo>
                    <a:pt x="0" y="27432"/>
                  </a:lnTo>
                  <a:lnTo>
                    <a:pt x="22860" y="27432"/>
                  </a:lnTo>
                  <a:lnTo>
                    <a:pt x="22860" y="16764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98E42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23" name="object 223"/>
            <p:cNvSpPr/>
            <p:nvPr/>
          </p:nvSpPr>
          <p:spPr>
            <a:xfrm>
              <a:off x="617220" y="1684020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FB8E41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24" name="object 224"/>
            <p:cNvSpPr/>
            <p:nvPr/>
          </p:nvSpPr>
          <p:spPr>
            <a:xfrm>
              <a:off x="617220" y="1639836"/>
              <a:ext cx="22860" cy="44450"/>
            </a:xfrm>
            <a:custGeom>
              <a:avLst/>
              <a:gdLst/>
              <a:ahLst/>
              <a:cxnLst/>
              <a:rect l="l" t="t" r="r" b="b"/>
              <a:pathLst>
                <a:path w="22859" h="44450">
                  <a:moveTo>
                    <a:pt x="2286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44196"/>
                  </a:lnTo>
                  <a:lnTo>
                    <a:pt x="22860" y="44196"/>
                  </a:lnTo>
                  <a:lnTo>
                    <a:pt x="22860" y="22860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B8E3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25" name="object 225"/>
            <p:cNvSpPr/>
            <p:nvPr/>
          </p:nvSpPr>
          <p:spPr>
            <a:xfrm>
              <a:off x="617220" y="1612404"/>
              <a:ext cx="22860" cy="27940"/>
            </a:xfrm>
            <a:custGeom>
              <a:avLst/>
              <a:gdLst/>
              <a:ahLst/>
              <a:cxnLst/>
              <a:rect l="l" t="t" r="r" b="b"/>
              <a:pathLst>
                <a:path w="22859" h="27939">
                  <a:moveTo>
                    <a:pt x="22860" y="0"/>
                  </a:moveTo>
                  <a:lnTo>
                    <a:pt x="0" y="0"/>
                  </a:lnTo>
                  <a:lnTo>
                    <a:pt x="0" y="10668"/>
                  </a:lnTo>
                  <a:lnTo>
                    <a:pt x="0" y="27432"/>
                  </a:lnTo>
                  <a:lnTo>
                    <a:pt x="22860" y="27432"/>
                  </a:lnTo>
                  <a:lnTo>
                    <a:pt x="22860" y="10668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B8E3D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26" name="object 226"/>
            <p:cNvSpPr/>
            <p:nvPr/>
          </p:nvSpPr>
          <p:spPr>
            <a:xfrm>
              <a:off x="617220" y="1572780"/>
              <a:ext cx="22860" cy="40005"/>
            </a:xfrm>
            <a:custGeom>
              <a:avLst/>
              <a:gdLst/>
              <a:ahLst/>
              <a:cxnLst/>
              <a:rect l="l" t="t" r="r" b="b"/>
              <a:pathLst>
                <a:path w="22859" h="40005">
                  <a:moveTo>
                    <a:pt x="2286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39624"/>
                  </a:lnTo>
                  <a:lnTo>
                    <a:pt x="22860" y="39624"/>
                  </a:lnTo>
                  <a:lnTo>
                    <a:pt x="22860" y="22860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B8E3B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27" name="object 227"/>
            <p:cNvSpPr/>
            <p:nvPr/>
          </p:nvSpPr>
          <p:spPr>
            <a:xfrm>
              <a:off x="617220" y="1549908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59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FB8E3A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28" name="object 228"/>
            <p:cNvSpPr/>
            <p:nvPr/>
          </p:nvSpPr>
          <p:spPr>
            <a:xfrm>
              <a:off x="617220" y="1505724"/>
              <a:ext cx="22860" cy="44450"/>
            </a:xfrm>
            <a:custGeom>
              <a:avLst/>
              <a:gdLst/>
              <a:ahLst/>
              <a:cxnLst/>
              <a:rect l="l" t="t" r="r" b="b"/>
              <a:pathLst>
                <a:path w="22859" h="44450">
                  <a:moveTo>
                    <a:pt x="2286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44196"/>
                  </a:lnTo>
                  <a:lnTo>
                    <a:pt x="22860" y="44196"/>
                  </a:lnTo>
                  <a:lnTo>
                    <a:pt x="22860" y="22860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B8E38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29" name="object 229"/>
            <p:cNvSpPr/>
            <p:nvPr/>
          </p:nvSpPr>
          <p:spPr>
            <a:xfrm>
              <a:off x="617220" y="1482852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59">
                  <a:moveTo>
                    <a:pt x="0" y="22860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FB8E36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30" name="object 230"/>
            <p:cNvSpPr/>
            <p:nvPr/>
          </p:nvSpPr>
          <p:spPr>
            <a:xfrm>
              <a:off x="617220" y="1461516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59" h="21590">
                  <a:moveTo>
                    <a:pt x="0" y="2133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1336"/>
                  </a:lnTo>
                  <a:lnTo>
                    <a:pt x="0" y="21336"/>
                  </a:lnTo>
                  <a:close/>
                </a:path>
              </a:pathLst>
            </a:custGeom>
            <a:solidFill>
              <a:srgbClr val="FD8E36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31" name="object 231"/>
            <p:cNvSpPr/>
            <p:nvPr/>
          </p:nvSpPr>
          <p:spPr>
            <a:xfrm>
              <a:off x="617220" y="1432572"/>
              <a:ext cx="22860" cy="29209"/>
            </a:xfrm>
            <a:custGeom>
              <a:avLst/>
              <a:gdLst/>
              <a:ahLst/>
              <a:cxnLst/>
              <a:rect l="l" t="t" r="r" b="b"/>
              <a:pathLst>
                <a:path w="22859" h="29209">
                  <a:moveTo>
                    <a:pt x="22860" y="0"/>
                  </a:moveTo>
                  <a:lnTo>
                    <a:pt x="0" y="0"/>
                  </a:lnTo>
                  <a:lnTo>
                    <a:pt x="0" y="12192"/>
                  </a:lnTo>
                  <a:lnTo>
                    <a:pt x="0" y="28956"/>
                  </a:lnTo>
                  <a:lnTo>
                    <a:pt x="22860" y="28956"/>
                  </a:lnTo>
                  <a:lnTo>
                    <a:pt x="22860" y="12192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D8E34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32" name="object 232"/>
            <p:cNvSpPr/>
            <p:nvPr/>
          </p:nvSpPr>
          <p:spPr>
            <a:xfrm>
              <a:off x="617220" y="1415796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4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FD8E33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33" name="object 233"/>
            <p:cNvSpPr/>
            <p:nvPr/>
          </p:nvSpPr>
          <p:spPr>
            <a:xfrm>
              <a:off x="617220" y="1365516"/>
              <a:ext cx="22860" cy="50800"/>
            </a:xfrm>
            <a:custGeom>
              <a:avLst/>
              <a:gdLst/>
              <a:ahLst/>
              <a:cxnLst/>
              <a:rect l="l" t="t" r="r" b="b"/>
              <a:pathLst>
                <a:path w="22859" h="50800">
                  <a:moveTo>
                    <a:pt x="22860" y="0"/>
                  </a:moveTo>
                  <a:lnTo>
                    <a:pt x="0" y="0"/>
                  </a:lnTo>
                  <a:lnTo>
                    <a:pt x="0" y="12192"/>
                  </a:lnTo>
                  <a:lnTo>
                    <a:pt x="0" y="50292"/>
                  </a:lnTo>
                  <a:lnTo>
                    <a:pt x="22860" y="50292"/>
                  </a:lnTo>
                  <a:lnTo>
                    <a:pt x="22860" y="12192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D8E31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34" name="object 234"/>
            <p:cNvSpPr/>
            <p:nvPr/>
          </p:nvSpPr>
          <p:spPr>
            <a:xfrm>
              <a:off x="617220" y="1327416"/>
              <a:ext cx="22860" cy="38100"/>
            </a:xfrm>
            <a:custGeom>
              <a:avLst/>
              <a:gdLst/>
              <a:ahLst/>
              <a:cxnLst/>
              <a:rect l="l" t="t" r="r" b="b"/>
              <a:pathLst>
                <a:path w="22859" h="38100">
                  <a:moveTo>
                    <a:pt x="22860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0" y="38100"/>
                  </a:lnTo>
                  <a:lnTo>
                    <a:pt x="22860" y="38100"/>
                  </a:lnTo>
                  <a:lnTo>
                    <a:pt x="22860" y="21336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D8E2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35" name="object 235"/>
            <p:cNvSpPr/>
            <p:nvPr/>
          </p:nvSpPr>
          <p:spPr>
            <a:xfrm>
              <a:off x="617220" y="1281696"/>
              <a:ext cx="22860" cy="45720"/>
            </a:xfrm>
            <a:custGeom>
              <a:avLst/>
              <a:gdLst/>
              <a:ahLst/>
              <a:cxnLst/>
              <a:rect l="l" t="t" r="r" b="b"/>
              <a:pathLst>
                <a:path w="22859" h="45719">
                  <a:moveTo>
                    <a:pt x="2286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45720"/>
                  </a:lnTo>
                  <a:lnTo>
                    <a:pt x="22860" y="45720"/>
                  </a:lnTo>
                  <a:lnTo>
                    <a:pt x="22860" y="22860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D8E2D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36" name="object 236"/>
            <p:cNvSpPr/>
            <p:nvPr/>
          </p:nvSpPr>
          <p:spPr>
            <a:xfrm>
              <a:off x="617220" y="1260348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59" h="21590">
                  <a:moveTo>
                    <a:pt x="0" y="21336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21336"/>
                  </a:lnTo>
                  <a:lnTo>
                    <a:pt x="0" y="21336"/>
                  </a:lnTo>
                  <a:close/>
                </a:path>
              </a:pathLst>
            </a:custGeom>
            <a:solidFill>
              <a:srgbClr val="FD902B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37" name="object 237"/>
            <p:cNvSpPr/>
            <p:nvPr/>
          </p:nvSpPr>
          <p:spPr>
            <a:xfrm>
              <a:off x="617220" y="1214640"/>
              <a:ext cx="22860" cy="45720"/>
            </a:xfrm>
            <a:custGeom>
              <a:avLst/>
              <a:gdLst/>
              <a:ahLst/>
              <a:cxnLst/>
              <a:rect l="l" t="t" r="r" b="b"/>
              <a:pathLst>
                <a:path w="22859" h="45719">
                  <a:moveTo>
                    <a:pt x="2286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45720"/>
                  </a:lnTo>
                  <a:lnTo>
                    <a:pt x="22860" y="45720"/>
                  </a:lnTo>
                  <a:lnTo>
                    <a:pt x="22860" y="22860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D902A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38" name="object 238"/>
            <p:cNvSpPr/>
            <p:nvPr/>
          </p:nvSpPr>
          <p:spPr>
            <a:xfrm>
              <a:off x="617220" y="1170444"/>
              <a:ext cx="22860" cy="44450"/>
            </a:xfrm>
            <a:custGeom>
              <a:avLst/>
              <a:gdLst/>
              <a:ahLst/>
              <a:cxnLst/>
              <a:rect l="l" t="t" r="r" b="b"/>
              <a:pathLst>
                <a:path w="22859" h="44450">
                  <a:moveTo>
                    <a:pt x="2286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44196"/>
                  </a:lnTo>
                  <a:lnTo>
                    <a:pt x="22860" y="44196"/>
                  </a:lnTo>
                  <a:lnTo>
                    <a:pt x="22860" y="22860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D9028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39" name="object 239"/>
            <p:cNvSpPr/>
            <p:nvPr/>
          </p:nvSpPr>
          <p:spPr>
            <a:xfrm>
              <a:off x="617220" y="1143012"/>
              <a:ext cx="22860" cy="27940"/>
            </a:xfrm>
            <a:custGeom>
              <a:avLst/>
              <a:gdLst/>
              <a:ahLst/>
              <a:cxnLst/>
              <a:rect l="l" t="t" r="r" b="b"/>
              <a:pathLst>
                <a:path w="22859" h="27940">
                  <a:moveTo>
                    <a:pt x="22860" y="0"/>
                  </a:moveTo>
                  <a:lnTo>
                    <a:pt x="0" y="0"/>
                  </a:lnTo>
                  <a:lnTo>
                    <a:pt x="0" y="10668"/>
                  </a:lnTo>
                  <a:lnTo>
                    <a:pt x="0" y="27432"/>
                  </a:lnTo>
                  <a:lnTo>
                    <a:pt x="22860" y="27432"/>
                  </a:lnTo>
                  <a:lnTo>
                    <a:pt x="22860" y="10668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F9026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40" name="object 240"/>
            <p:cNvSpPr/>
            <p:nvPr/>
          </p:nvSpPr>
          <p:spPr>
            <a:xfrm>
              <a:off x="617220" y="1126236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22859" h="17144">
                  <a:moveTo>
                    <a:pt x="0" y="16764"/>
                  </a:moveTo>
                  <a:lnTo>
                    <a:pt x="0" y="0"/>
                  </a:lnTo>
                  <a:lnTo>
                    <a:pt x="22860" y="0"/>
                  </a:lnTo>
                  <a:lnTo>
                    <a:pt x="22860" y="16764"/>
                  </a:lnTo>
                  <a:lnTo>
                    <a:pt x="0" y="16764"/>
                  </a:lnTo>
                  <a:close/>
                </a:path>
              </a:pathLst>
            </a:custGeom>
            <a:solidFill>
              <a:srgbClr val="FF9024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41" name="object 241"/>
            <p:cNvSpPr/>
            <p:nvPr/>
          </p:nvSpPr>
          <p:spPr>
            <a:xfrm>
              <a:off x="617220" y="1080528"/>
              <a:ext cx="22860" cy="45720"/>
            </a:xfrm>
            <a:custGeom>
              <a:avLst/>
              <a:gdLst/>
              <a:ahLst/>
              <a:cxnLst/>
              <a:rect l="l" t="t" r="r" b="b"/>
              <a:pathLst>
                <a:path w="22859" h="45719">
                  <a:moveTo>
                    <a:pt x="2286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0" y="45720"/>
                  </a:lnTo>
                  <a:lnTo>
                    <a:pt x="22860" y="45720"/>
                  </a:lnTo>
                  <a:lnTo>
                    <a:pt x="22860" y="22860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F9023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42" name="object 242"/>
            <p:cNvSpPr/>
            <p:nvPr/>
          </p:nvSpPr>
          <p:spPr>
            <a:xfrm>
              <a:off x="617220" y="1074419"/>
              <a:ext cx="22860" cy="6350"/>
            </a:xfrm>
            <a:custGeom>
              <a:avLst/>
              <a:gdLst/>
              <a:ahLst/>
              <a:cxnLst/>
              <a:rect l="l" t="t" r="r" b="b"/>
              <a:pathLst>
                <a:path w="22859" h="6350">
                  <a:moveTo>
                    <a:pt x="0" y="0"/>
                  </a:moveTo>
                  <a:lnTo>
                    <a:pt x="22860" y="0"/>
                  </a:lnTo>
                  <a:lnTo>
                    <a:pt x="22860" y="6096"/>
                  </a:lnTo>
                  <a:lnTo>
                    <a:pt x="0" y="60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021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  <p:grpSp>
        <p:nvGrpSpPr>
          <p:cNvPr id="243" name="object 243"/>
          <p:cNvGrpSpPr/>
          <p:nvPr/>
        </p:nvGrpSpPr>
        <p:grpSpPr>
          <a:xfrm>
            <a:off x="0" y="0"/>
            <a:ext cx="12192000" cy="6239435"/>
            <a:chOff x="0" y="772668"/>
            <a:chExt cx="10692765" cy="6014085"/>
          </a:xfrm>
        </p:grpSpPr>
        <p:pic>
          <p:nvPicPr>
            <p:cNvPr id="244" name="object 24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57800" y="772668"/>
              <a:ext cx="5434583" cy="6013704"/>
            </a:xfrm>
            <a:prstGeom prst="rect">
              <a:avLst/>
            </a:prstGeom>
          </p:spPr>
        </p:pic>
        <p:pic>
          <p:nvPicPr>
            <p:cNvPr id="245" name="object 24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829812"/>
              <a:ext cx="5257800" cy="2956560"/>
            </a:xfrm>
            <a:prstGeom prst="rect">
              <a:avLst/>
            </a:prstGeom>
          </p:spPr>
        </p:pic>
        <p:pic>
          <p:nvPicPr>
            <p:cNvPr id="246" name="object 24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772668"/>
              <a:ext cx="5257800" cy="3183635"/>
            </a:xfrm>
            <a:prstGeom prst="rect">
              <a:avLst/>
            </a:prstGeom>
          </p:spPr>
        </p:pic>
      </p:grpSp>
      <p:sp>
        <p:nvSpPr>
          <p:cNvPr id="247" name="object 247"/>
          <p:cNvSpPr txBox="1">
            <a:spLocks noGrp="1"/>
          </p:cNvSpPr>
          <p:nvPr>
            <p:ph type="title"/>
          </p:nvPr>
        </p:nvSpPr>
        <p:spPr>
          <a:xfrm>
            <a:off x="1254517" y="237865"/>
            <a:ext cx="9535557" cy="672166"/>
          </a:xfrm>
          <a:prstGeom prst="rect">
            <a:avLst/>
          </a:prstGeom>
        </p:spPr>
        <p:txBody>
          <a:bodyPr vert="horz" wrap="square" lIns="0" tIns="16123" rIns="0" bIns="0" rtlCol="0" anchor="ctr">
            <a:spAutoFit/>
          </a:bodyPr>
          <a:lstStyle/>
          <a:p>
            <a:pPr marL="5247429">
              <a:lnSpc>
                <a:spcPct val="100000"/>
              </a:lnSpc>
              <a:spcBef>
                <a:spcPts val="127"/>
              </a:spcBef>
            </a:pPr>
            <a:r>
              <a:rPr spc="190" dirty="0"/>
              <a:t>BACK</a:t>
            </a:r>
            <a:r>
              <a:rPr spc="-45" dirty="0"/>
              <a:t> </a:t>
            </a:r>
            <a:r>
              <a:rPr spc="82" dirty="0"/>
              <a:t>PANEL</a:t>
            </a:r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5F34643A-E525-4764-F0BF-9B90E51DB834}"/>
              </a:ext>
            </a:extLst>
          </p:cNvPr>
          <p:cNvSpPr/>
          <p:nvPr/>
        </p:nvSpPr>
        <p:spPr>
          <a:xfrm>
            <a:off x="-1" y="5971559"/>
            <a:ext cx="4231341" cy="114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5400" b="1" dirty="0"/>
              <a:t>BACK PANEL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ain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d template 1" id="{3CC0DE95-BC73-4C0C-9C6D-C263133092D1}" vid="{6747095A-94D6-4543-A942-FF890A7BB19E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d template 1" id="{3CC0DE95-BC73-4C0C-9C6D-C263133092D1}" vid="{BBEBA4A4-8A6D-4754-85B1-9B292D9CFC68}"/>
    </a:ext>
  </a:extLst>
</a:theme>
</file>

<file path=ppt/theme/theme3.xml><?xml version="1.0" encoding="utf-8"?>
<a:theme xmlns:a="http://schemas.openxmlformats.org/drawingml/2006/main" name="Custom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d template 1" id="{3CC0DE95-BC73-4C0C-9C6D-C263133092D1}" vid="{03BFF715-6310-4548-B722-369CCD948D3B}"/>
    </a:ext>
  </a:extLst>
</a:theme>
</file>

<file path=ppt/theme/theme4.xml><?xml version="1.0" encoding="utf-8"?>
<a:theme xmlns:a="http://schemas.openxmlformats.org/drawingml/2006/main" name="section head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d template 1" id="{3CC0DE95-BC73-4C0C-9C6D-C263133092D1}" vid="{65A2DCD7-52AE-460B-BB7D-04F28B06F43B}"/>
    </a:ext>
  </a:extLst>
</a:theme>
</file>

<file path=ppt/theme/theme5.xml><?xml version="1.0" encoding="utf-8"?>
<a:theme xmlns:a="http://schemas.openxmlformats.org/drawingml/2006/main" name="Last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d template 1" id="{3CC0DE95-BC73-4C0C-9C6D-C263133092D1}" vid="{4F57C44E-2714-4D61-A077-E77510941F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std template 1 (1)</Template>
  <TotalTime>101</TotalTime>
  <Words>74</Words>
  <Application>Microsoft Office PowerPoint</Application>
  <PresentationFormat>Widescreen</PresentationFormat>
  <Paragraphs>20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Arial</vt:lpstr>
      <vt:lpstr>Calibri</vt:lpstr>
      <vt:lpstr>Calibri Light</vt:lpstr>
      <vt:lpstr>Cambria</vt:lpstr>
      <vt:lpstr>Georgia</vt:lpstr>
      <vt:lpstr>Tahoma</vt:lpstr>
      <vt:lpstr>Trebuchet MS</vt:lpstr>
      <vt:lpstr>Verdana</vt:lpstr>
      <vt:lpstr>Main Slide</vt:lpstr>
      <vt:lpstr>Custom Design</vt:lpstr>
      <vt:lpstr>Custom slide</vt:lpstr>
      <vt:lpstr>section header</vt:lpstr>
      <vt:lpstr>Last slide</vt:lpstr>
      <vt:lpstr>NMMT AC BUS IMAGES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 PANEL</vt:lpstr>
      <vt:lpstr>PowerPoint Presentation</vt:lpstr>
      <vt:lpstr>NMMT  AC VOLVO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Access Admin Dashboard</dc:title>
  <dc:creator>Anusha</dc:creator>
  <cp:lastModifiedBy>shubham@themediaant.com</cp:lastModifiedBy>
  <cp:revision>5</cp:revision>
  <dcterms:created xsi:type="dcterms:W3CDTF">2020-12-08T12:41:05Z</dcterms:created>
  <dcterms:modified xsi:type="dcterms:W3CDTF">2022-08-19T08:51:09Z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1033-11.2.0.8942</vt:lpwstr>
  </property>
</Properties>
</file>