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25B10-9351-B846-B031-13A0502B6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ECCDBA-B893-A0A5-BD82-5E6B7864DF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1AFBD5-1814-D5BD-BD79-BEFDF6D58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17811-796E-4294-B6D7-2876BB0F94BF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E03EA6-1E73-F599-4453-88B149DB7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222C9C-D4AD-3853-E52E-FA473A70B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CEF4-1503-4AE0-98F8-5BE4D84EFA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4823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72C5B-E00B-E3B9-2087-8C8B10DE9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24C44A-5C2F-FFEB-70B5-3354C55922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2B3841-4EEB-AC7E-18CF-1D7CF1494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17811-796E-4294-B6D7-2876BB0F94BF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6A571F-151B-5B95-AA70-56D3AFA15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980AF8-DE76-A3C2-553C-EC12B924B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CEF4-1503-4AE0-98F8-5BE4D84EFA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7014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45BEC0-967F-F4BD-D4F8-3AFB114CB5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3AF4C7-AC1E-78D0-E9FC-036F774241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F24F8C-E6B3-3878-9EB0-390E23855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17811-796E-4294-B6D7-2876BB0F94BF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95AB1-C07F-2927-5D31-A0A09B54C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FC6F1-3EB1-C5AD-008F-BE6D77557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CEF4-1503-4AE0-98F8-5BE4D84EFA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16170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631B6-9AE6-A3DC-8533-95CA758F5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77CCB-A294-59CD-417A-5E70D0F9D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6D1F84-AFAF-1134-E4AC-5EC1F8C74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17811-796E-4294-B6D7-2876BB0F94BF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C75C10-8EAE-B1F3-CDA8-927941565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A60E14-C23F-3D97-0A12-342D2402D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CEF4-1503-4AE0-98F8-5BE4D84EFA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8222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005CA-FEFB-C51A-000C-71AE6A282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8BC4C5-BA86-8BFB-4603-30D58DAFB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AF3A6-F48F-E1B3-7362-BD60BEF73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17811-796E-4294-B6D7-2876BB0F94BF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71B5B-510C-6377-F318-622295D4E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BBBB02-69F3-DD45-426F-065984B11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CEF4-1503-4AE0-98F8-5BE4D84EFA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20426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B53DF-8ADC-5ADC-FF7A-14172F703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31D46-4740-41F9-7646-0BB486C386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F45F9C-E874-3582-3D65-2104B2953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E29866-FDAD-4504-F093-FB86BC10B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17811-796E-4294-B6D7-2876BB0F94BF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2F927F-B4F2-0258-BDFD-6C2E64388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EDCC82-6A83-FC20-948A-8A0AA4140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CEF4-1503-4AE0-98F8-5BE4D84EFA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8649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CD2BA-05ED-B30F-6585-4811C2AA3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A64016-A22E-7B5D-CF7D-C955A9265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479A92-005E-F1F4-0BC7-09E7FFFC22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FE991C-2232-9407-575F-E86893A9B7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431473-73B0-2B59-9A59-9105FF87D4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68321E-859C-4DE6-3E59-FFC0F33F5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17811-796E-4294-B6D7-2876BB0F94BF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B481BD-D445-AE06-43B6-228BD755A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7B3AD-D362-3EB1-7281-846340A8E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CEF4-1503-4AE0-98F8-5BE4D84EFA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2096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1F581-BE72-EC5E-CF41-8DBC4822A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E32019-6CE0-E3CC-ABE1-FB73715E5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17811-796E-4294-B6D7-2876BB0F94BF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CF2A1B-F77D-17AF-A147-46262A706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258AF3-8665-32C0-42B9-089FE43DC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CEF4-1503-4AE0-98F8-5BE4D84EFA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3130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EF853D-5977-16A2-891F-49D7E2A7A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17811-796E-4294-B6D7-2876BB0F94BF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419D81-6430-0C33-E2C5-0E245F684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D38611-FE29-9B31-A7C7-CB984077C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CEF4-1503-4AE0-98F8-5BE4D84EFA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4610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8A5C1-B893-4460-7072-24D2F7A03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11D94-ABAC-D10A-183F-3AFCF5149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0C8A64-FBF1-84BE-4392-1CE860BBE3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9A58F-4491-B834-0EFA-9BF77ED18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17811-796E-4294-B6D7-2876BB0F94BF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F1B32B-C18E-9EF9-F5AF-F6753B63A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B7A6B-BC0D-D1F8-7E60-9496F15F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CEF4-1503-4AE0-98F8-5BE4D84EFA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410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E7FFF-07E6-17B2-5D25-DB28BC648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39E37D-9623-A95D-54DB-1E92A107E4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652549-9621-C6CE-A28C-171E82E7F9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5B5CE2-B120-4C71-0BCD-E4BFCB1C2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17811-796E-4294-B6D7-2876BB0F94BF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A94339-7EAA-F237-DA7C-FC9576767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AC8604-0894-A34F-66B1-AD253962C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CEF4-1503-4AE0-98F8-5BE4D84EFA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5074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CA2195-C329-01C9-3B77-6350DB505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388713-915B-5C3A-C06A-D1BDCC115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22F2A3-1001-7EC8-1EFA-6016E892B9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17811-796E-4294-B6D7-2876BB0F94BF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BA9C6D-568C-9F1D-7700-58A64AFBF8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72A502-751E-404A-7DC8-462D2B07DD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0CEF4-1503-4AE0-98F8-5BE4D84EFA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810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124372-EADA-1161-1EB5-DCF7F491F9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659" y="336883"/>
            <a:ext cx="9894770" cy="620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433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A44A745-84B2-85D4-4490-7139CFFA1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7300" y="385011"/>
            <a:ext cx="9076623" cy="596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066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B2965F-6BD7-8DD1-9087-3BDBA3D62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0655" y="1076204"/>
            <a:ext cx="6610690" cy="470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714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75D2E2-F141-D483-79E4-73718A766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297" y="548639"/>
            <a:ext cx="9452008" cy="58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826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C0EAD-67FC-05E6-04CD-842F6B25AF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534" y="683394"/>
            <a:ext cx="9971772" cy="574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074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A61B28-2C03-0166-9337-119AB1080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975" y="462012"/>
            <a:ext cx="9256049" cy="608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777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6DC891-1F03-3D56-76C7-3C3BE2893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596" y="481263"/>
            <a:ext cx="8896807" cy="611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4133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0CA80F-742B-6FDB-87D7-1CD28B9E0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077" y="587142"/>
            <a:ext cx="8661845" cy="567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408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3ED736-0543-2CA3-F311-48004ED0C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399" y="490888"/>
            <a:ext cx="8795202" cy="5977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4942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BD68E4-2AA9-FEAE-2C86-1D19F2CC6E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402" y="481263"/>
            <a:ext cx="10164278" cy="592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8467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7232D8-AE3B-2318-A9F4-AB7279DBBA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783" y="262288"/>
            <a:ext cx="9461634" cy="633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94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7E7CFD-9957-962F-F6C4-E5FA4B6CE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481263"/>
            <a:ext cx="10058400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703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EF0963-DFD9-BC0A-ED04-B08E8863E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145" y="336884"/>
            <a:ext cx="10404910" cy="616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534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AA7528-CEEB-1F69-4434-4D965E9C4F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146" y="462013"/>
            <a:ext cx="10510788" cy="615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506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AE65F7-90F8-97C8-4D86-DBA0C7408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409" y="288758"/>
            <a:ext cx="9952522" cy="638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091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8CD352-81AF-A7C7-010C-332E2FB1C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413" y="288758"/>
            <a:ext cx="9529010" cy="630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86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3E85AC-AA07-94B3-2445-D9F20CDE0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406" y="442762"/>
            <a:ext cx="9567512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177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589395-0F9F-5793-675E-22CC6FC45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149" y="298383"/>
            <a:ext cx="10193154" cy="615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284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B55EC4-FB4D-BF12-2009-301ECED9D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274" y="317634"/>
            <a:ext cx="10385659" cy="625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056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Widescreen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Pallabi Roy</dc:creator>
  <cp:lastModifiedBy>Pallabi Roy</cp:lastModifiedBy>
  <cp:revision>1</cp:revision>
  <dcterms:created xsi:type="dcterms:W3CDTF">2022-08-17T11:34:39Z</dcterms:created>
  <dcterms:modified xsi:type="dcterms:W3CDTF">2022-08-17T11:45:30Z</dcterms:modified>
</cp:coreProperties>
</file>