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5B10-9351-B846-B031-13A0502B6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CCDBA-B893-A0A5-BD82-5E6B7864D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FBD5-1814-D5BD-BD79-BEFDF6D5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03EA6-1E73-F599-4453-88B149DB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2C9C-D4AD-3853-E52E-FA473A70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82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2C5B-E00B-E3B9-2087-8C8B10DE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4C44A-5C2F-FFEB-70B5-3354C5592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B3841-4EEB-AC7E-18CF-1D7CF149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571F-151B-5B95-AA70-56D3AFA1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0AF8-DE76-A3C2-553C-EC12B924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701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5BEC0-967F-F4BD-D4F8-3AFB114CB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AF4C7-AC1E-78D0-E9FC-036F77424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24F8C-E6B3-3878-9EB0-390E2385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95AB1-C07F-2927-5D31-A0A09B54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C6F1-3EB1-C5AD-008F-BE6D7755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17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31B6-9AE6-A3DC-8533-95CA758F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7CCB-A294-59CD-417A-5E70D0F9D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D1F84-AFAF-1134-E4AC-5EC1F8C7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5C10-8EAE-B1F3-CDA8-92794156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60E14-C23F-3D97-0A12-342D2402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22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05CA-FEFB-C51A-000C-71AE6A28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BC4C5-BA86-8BFB-4603-30D58DAF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F3A6-F48F-E1B3-7362-BD60BEF7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71B5B-510C-6377-F318-622295D4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BBB02-69F3-DD45-426F-065984B1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42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53DF-8ADC-5ADC-FF7A-14172F70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31D46-4740-41F9-7646-0BB486C38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45F9C-E874-3582-3D65-2104B2953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29866-FDAD-4504-F093-FB86BC10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F927F-B4F2-0258-BDFD-6C2E6438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DCC82-6A83-FC20-948A-8A0AA414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64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D2BA-05ED-B30F-6585-4811C2AA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64016-A22E-7B5D-CF7D-C955A9265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79A92-005E-F1F4-0BC7-09E7FFFC2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E991C-2232-9407-575F-E86893A9B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31473-73B0-2B59-9A59-9105FF87D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8321E-859C-4DE6-3E59-FFC0F33F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481BD-D445-AE06-43B6-228BD755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7B3AD-D362-3EB1-7281-846340A8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09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F581-BE72-EC5E-CF41-8DBC4822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32019-6CE0-E3CC-ABE1-FB73715E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F2A1B-F77D-17AF-A147-46262A70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58AF3-8665-32C0-42B9-089FE43D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13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F853D-5977-16A2-891F-49D7E2A7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19D81-6430-0C33-E2C5-0E245F68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38611-FE29-9B31-A7C7-CB984077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61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A5C1-B893-4460-7072-24D2F7A0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1D94-ABAC-D10A-183F-3AFCF514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C8A64-FBF1-84BE-4392-1CE860BBE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A58F-4491-B834-0EFA-9BF77ED1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1B32B-C18E-9EF9-F5AF-F6753B63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7A6B-BC0D-D1F8-7E60-9496F15F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1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7FFF-07E6-17B2-5D25-DB28BC64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9E37D-9623-A95D-54DB-1E92A107E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52549-9621-C6CE-A28C-171E82E7F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B5CE2-B120-4C71-0BCD-E4BFCB1C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94339-7EAA-F237-DA7C-FC957676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8604-0894-A34F-66B1-AD253962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507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A2195-C329-01C9-3B77-6350DB50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88713-915B-5C3A-C06A-D1BDCC11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2F2A3-1001-7EC8-1EFA-6016E892B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7811-796E-4294-B6D7-2876BB0F94BF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A9C6D-568C-9F1D-7700-58A64AFBF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2A502-751E-404A-7DC8-462D2B07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CEF4-1503-4AE0-98F8-5BE4D84EFA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1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124372-EADA-1161-1EB5-DCF7F491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59" y="336883"/>
            <a:ext cx="9894770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44A745-84B2-85D4-4490-7139CFFA1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00" y="385011"/>
            <a:ext cx="9076623" cy="59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B2965F-6BD7-8DD1-9087-3BDBA3D6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655" y="1076204"/>
            <a:ext cx="6610690" cy="4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5D2E2-F141-D483-79E4-73718A76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97" y="548639"/>
            <a:ext cx="9452008" cy="58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2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C0EAD-67FC-05E6-04CD-842F6B25A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34" y="683394"/>
            <a:ext cx="9971772" cy="57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61B28-2C03-0166-9337-119AB1080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75" y="462012"/>
            <a:ext cx="9256049" cy="60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DC891-1F03-3D56-76C7-3C3BE289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96" y="481263"/>
            <a:ext cx="8896807" cy="61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1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CA80F-742B-6FDB-87D7-1CD28B9E0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77" y="587142"/>
            <a:ext cx="8661845" cy="56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ED736-0543-2CA3-F311-48004ED0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99" y="490888"/>
            <a:ext cx="8795202" cy="5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9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D68E4-2AA9-FEAE-2C86-1D19F2CC6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2" y="481263"/>
            <a:ext cx="10164278" cy="59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232D8-AE3B-2318-A9F4-AB7279DB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83" y="262288"/>
            <a:ext cx="9461634" cy="63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E7CFD-9957-962F-F6C4-E5FA4B6C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81263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F0963-DFD9-BC0A-ED04-B08E8863E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5" y="336884"/>
            <a:ext cx="10404910" cy="61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3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A7528-CEEB-1F69-4434-4D965E9C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6" y="462013"/>
            <a:ext cx="10510788" cy="61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0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AE65F7-90F8-97C8-4D86-DBA0C740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09" y="288758"/>
            <a:ext cx="9952522" cy="63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9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CD352-81AF-A7C7-010C-332E2FB1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13" y="288758"/>
            <a:ext cx="9529010" cy="63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E85AC-AA07-94B3-2445-D9F20CDE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06" y="442762"/>
            <a:ext cx="956751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89395-0F9F-5793-675E-22CC6FC4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49" y="298383"/>
            <a:ext cx="10193154" cy="61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8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55EC4-FB4D-BF12-2009-301ECED9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4" y="317634"/>
            <a:ext cx="10385659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2022-08-17T11:34:39Z</dcterms:created>
  <dcterms:modified xsi:type="dcterms:W3CDTF">2022-08-17T11:45:30Z</dcterms:modified>
</cp:coreProperties>
</file>