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CD03-216D-522D-87FC-0B6AA990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B3B6A-B4FC-1810-1B01-C465BF601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68062-EE03-2748-F6FC-20A28191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4BAE-7692-6564-6B8C-D40BF928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62B2F-CC69-D26C-9A2B-F7D71FCF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25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DA41-B4D1-F6B7-1DCE-E5A5BD87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24203-53AD-8D7A-C003-DD517D27E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ABDA-2D12-D5D1-1755-FDEC75E0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2CF6-FAE8-3FB8-4791-2E72B284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34E76-B921-9712-10C1-A70B9653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8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594A1-A95C-D206-83EF-F6BC50DA5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08087-6619-7ADF-4F70-91A59BBEF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BF88D-BBEA-4B8D-5464-015C2E6F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A5EA-6ABC-0774-EF72-708F282B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54931-E4F5-350B-C8ED-94586055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05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DD4F-D099-186C-82C1-A49C602E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C693C-D9DB-DB0A-DD38-A515FF24E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EAE24-BFA7-B597-1445-E52C4793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4D240-A8AA-0B1A-859A-510C5062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D8782-2F2A-0F84-006E-61160BA6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4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829C-327A-C4AA-10BB-938DF801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7A44C-6D2D-CB30-BE0E-9DDFD24D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6BFD7-F855-F087-AD4E-6586E44C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A49F8-DEC1-7203-C7B7-88DD90BA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AEBF-0235-5A0F-7052-60433BE6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D50E-736D-9309-EFC4-B1E7BC51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7588-7F1F-C268-216B-C53258D93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8E7DF-CE6F-9AC7-6D5E-187D09095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09758-B57B-6A5D-EAE4-496278BF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C939C-63B4-279D-EC1D-124993D9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F306A-38A7-414D-3CC9-437F4B7B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24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A08E-13DE-5CF6-DC2C-58490047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4F7A9-0279-9EEB-A8D8-8E2FBADB8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CEE4B-025B-A3F2-9B3F-BAB4F02F2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5D987-D03E-1566-8543-CF5CB81E1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207D5-97B3-7CE8-42DF-BCA244DFD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F7F39-B08B-9C4E-3856-860F565F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AB6B9-B5B6-31D7-C464-221E4FF0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8868B-2408-6DCA-87B4-36C88F6B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8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61B6-0636-321A-4AE1-D4AF89EA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39D1F-A797-6FEE-FC25-D3383514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E253A-45E4-613B-0499-ED1F17DD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2AF60-CA01-2FEE-FDEA-7BC5A558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98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FCD1A-FE82-36D3-EE90-24D35762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09C7B-4B66-4DF0-9AC4-59F05C78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98060-F29D-0041-0760-7FD61302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43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8F0C-6694-1458-46CB-9E03EB58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7AD3E-E84C-A952-248C-C2294BFD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55D27-4258-3955-261C-D790FFD22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109A8-1C05-432D-EA28-0BBC2D64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B9440-D4C2-7F7B-0988-CC016521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812BF-1D12-DEAB-B950-160896FA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1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6A98-478F-E0D8-E93F-44174746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18FFD-12DB-50B0-9E6A-15E49F8B9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BFFC0-1967-78C1-5490-0FCB62B89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EA44F-D042-81EC-9758-DE145A7D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F98E0-19DE-A9B4-59B7-EAD9E0C1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E3106-9B7D-F72C-C30E-B9479D14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96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32698-26CF-149A-BE43-14FD21AC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AE22F-F594-97B5-D1D0-D08CC3E14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2F394-B6A4-3A97-1BCD-60A705A6F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EFA9-A6D1-4E55-9190-283F3621DC50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F9AA6-AC41-8D32-03F0-35B3C3CF7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CD518-D043-41E7-BBA8-6B811BDFE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4A02-953E-49AE-947A-397DF605F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53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9291F-DF1F-D371-2C75-F3A5AA36E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9" y="289327"/>
            <a:ext cx="10179831" cy="62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1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D4389-D2CC-5C6C-44A0-FA010A7F0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9" y="259882"/>
            <a:ext cx="10636441" cy="62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5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B4C51-A5CB-CDAF-2360-E43035890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" y="259883"/>
            <a:ext cx="10920910" cy="6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E0DDA-41B9-5BD0-A350-E9372A274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07" y="317634"/>
            <a:ext cx="9971772" cy="62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32B14-0927-EA4D-8F3B-C718E8A0F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7" y="298249"/>
            <a:ext cx="10260530" cy="61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2022-08-17T06:29:57Z</dcterms:created>
  <dcterms:modified xsi:type="dcterms:W3CDTF">2022-08-17T06:33:17Z</dcterms:modified>
</cp:coreProperties>
</file>