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8" r:id="rId3"/>
    <p:sldId id="259" r:id="rId4"/>
    <p:sldId id="260" r:id="rId5"/>
    <p:sldId id="257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3FB72-1D56-D695-F254-A8B877E10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BEFCC-90D4-6B46-03E1-4D0F05F16E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F2C03-519A-A9B6-BEAB-7F866770B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306C9E-7117-B83C-B83B-4B2D40375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EC297-18D0-F0C1-6140-8B72543C5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8961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E8C8-C890-5095-1744-3A7750971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F48A2C-ECB2-EAE9-6D6A-EA9D6B3587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147A3-0B77-189D-D6FC-67A1BB955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D6A5C0-BD51-2DFC-D97B-98F312B29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50E74-FA77-DE3E-78A3-864B11567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741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E3BE2-8D4A-E0D0-5DE9-3D30C26FA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9978CF-DE9C-53C2-1D85-0CC5B4FB6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22273-E3DA-B713-030A-8EAA79C42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2E6CE-A3F2-840D-B794-DB6E24BCA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87E7C-3C9B-6D60-B811-4DA187D2A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158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63DA8-417D-1F9E-7C80-012ADF786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D9A709-B324-FA76-228A-463A8BCAC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3DB76-F581-CA07-C3C0-D612AB0FB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D1BCF-D78B-F53D-F983-5B1859194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4D694E-48D1-3504-BC29-704BD8F84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5557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DFD5D-4BAA-8807-E68C-2786175D90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788D7B-B90A-1393-52E1-525C708001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FCB9D-5A81-CF82-C170-04D9BFC24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2659AA-B240-C8BC-DCC5-03D995BA7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F6D95-8C80-2D50-2E7F-F653267DD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6624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C0347-2A62-AC50-4F74-66F82CF6F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78D6F-2885-4B8B-97F5-7D11711AB5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AEBC42-C858-3DD0-2AA8-16CA2DFCD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88C3DC-70C4-1916-7A0E-A14DD48B2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C5BD82-D781-BCF1-D400-E9A7BC55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1A03E-FB3B-0042-B5AE-5E3C9EFAD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696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E08DB-A696-2808-A699-FD781BAF2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F56C69-8A36-12C4-484E-967BC607C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937D1-D8EC-B78B-70CA-182B456C65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689E22-325D-8458-825E-B40C5C887C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070685-D1D5-D05E-A575-0CD4E30D5E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96C8AD-ADF2-3341-D931-EB272605A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65533F-D772-0C06-EE59-D9FC3DADB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A6938C-FBDD-C368-AD34-F1F699257F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6765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6E5D0-96A2-CFEA-6D3A-C90F80AC5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D69EFBC-794C-2906-B0DB-FB7067B64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2D5483-5872-E0F3-9EA2-321AB0A22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A93E34-7E9D-5D40-B898-5F2D0D5D0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87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B4CBBE-8346-E3FA-8E97-C8E943600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8DDDA4-539A-912E-6C72-26A2B3944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4F0394-B384-13F0-B525-2D97BE4EB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1699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D5D16-FC9A-B64C-319D-3551BAA1A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C3CF8-5702-E7A8-8A14-F24229412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D8193B-0092-90FF-C4DC-64FD49F2F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448BA4-1D7B-B02C-9914-AB0CB254E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F97F4B-ACE2-46A1-30CA-5CED68BDF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BDF12A-06C9-F3C5-7FB5-3F016617F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4946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B8A20-0D3F-8F6D-BDEF-0B9DC3E75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F6281A-F830-AFA3-02E1-4A1D6FBBE4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C9AEAA-4224-E62F-1851-354F8BF076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292695-03FB-7E9D-97C3-F89761FD6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BA6EE4-3BAD-B32B-9E65-BBA901C44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E7FC06-B6A5-5CBB-7D93-0FD7F4618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7138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DB1646-290D-7C27-0C7B-FEEC43241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528125-883D-887D-C60A-A82BD2D52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F99F0-45BF-9ABA-F3D2-67C2B9EB8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DCD02-289C-4E09-859D-1309FE71102E}" type="datetimeFigureOut">
              <a:rPr lang="en-IN" smtClean="0"/>
              <a:t>17-08-2022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10E11-250C-B776-6108-02EEEFA58C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95A7E-84C1-94D2-C7DF-0D19F11B52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0A811-7869-41AE-9823-5D18BD102B9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8302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2166A4-F020-A54A-80DE-94C47E029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43" y="269508"/>
            <a:ext cx="10481912" cy="616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07B72F4-690E-15F7-F6E8-2BBB798BE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785" y="365759"/>
            <a:ext cx="9779268" cy="6073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70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FB0FC9-E061-1D15-71FF-FD46823DC1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79" y="490888"/>
            <a:ext cx="10019899" cy="600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841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D3A19C-8BFE-2A2D-5000-EB0F4BCC10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" y="385011"/>
            <a:ext cx="9750392" cy="623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357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C9D180-784F-8391-5FF3-288CC7B70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287" y="433136"/>
            <a:ext cx="9577137" cy="613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27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B641B2-CBEF-BFD0-D286-E6F62F707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781" y="192505"/>
            <a:ext cx="10058400" cy="64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875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50D3059-F813-20E6-27DB-DED9E7EDA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774" y="288759"/>
            <a:ext cx="10270154" cy="636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9950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2022-08-17T06:23:51Z</dcterms:created>
  <dcterms:modified xsi:type="dcterms:W3CDTF">2022-08-17T06:29:30Z</dcterms:modified>
</cp:coreProperties>
</file>