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57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FB72-1D56-D695-F254-A8B877E10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BEFCC-90D4-6B46-03E1-4D0F05F16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F2C03-519A-A9B6-BEAB-7F866770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6C9E-7117-B83C-B83B-4B2D4037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EC297-18D0-F0C1-6140-8B72543C5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6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E8C8-C890-5095-1744-3A775097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48A2C-ECB2-EAE9-6D6A-EA9D6B358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147A3-0B77-189D-D6FC-67A1BB95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6A5C0-BD51-2DFC-D97B-98F312B2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50E74-FA77-DE3E-78A3-864B1156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741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3BE2-8D4A-E0D0-5DE9-3D30C26FA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978CF-DE9C-53C2-1D85-0CC5B4FB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2273-E3DA-B713-030A-8EAA79C4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E6CE-A3F2-840D-B794-DB6E24BC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87E7C-3C9B-6D60-B811-4DA187D2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158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3DA8-417D-1F9E-7C80-012ADF78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9A709-B324-FA76-228A-463A8BCAC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DB76-F581-CA07-C3C0-D612AB0FB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D1BCF-D78B-F53D-F983-5B185919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694E-48D1-3504-BC29-704BD8F8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5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FD5D-4BAA-8807-E68C-2786175D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88D7B-B90A-1393-52E1-525C7080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CB9D-5A81-CF82-C170-04D9BFC2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659AA-B240-C8BC-DCC5-03D995BA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F6D95-8C80-2D50-2E7F-F653267D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624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0347-2A62-AC50-4F74-66F82CF6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78D6F-2885-4B8B-97F5-7D11711AB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EBC42-C858-3DD0-2AA8-16CA2DFC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8C3DC-70C4-1916-7A0E-A14DD48B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5BD82-D781-BCF1-D400-E9A7BC550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1A03E-FB3B-0042-B5AE-5E3C9EFA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6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8DB-A696-2808-A699-FD781BAF2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56C69-8A36-12C4-484E-967BC607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37D1-D8EC-B78B-70CA-182B456C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89E22-325D-8458-825E-B40C5C887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70685-D1D5-D05E-A575-0CD4E30D5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6C8AD-ADF2-3341-D931-EB272605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65533F-D772-0C06-EE59-D9FC3DAD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6938C-FBDD-C368-AD34-F1F69925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676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E5D0-96A2-CFEA-6D3A-C90F80AC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9EFBC-794C-2906-B0DB-FB7067B6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D5483-5872-E0F3-9EA2-321AB0A22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93E34-7E9D-5D40-B898-5F2D0D5D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87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4CBBE-8346-E3FA-8E97-C8E94360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8DDDA4-539A-912E-6C72-26A2B394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F0394-B384-13F0-B525-2D97BE4E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5D16-FC9A-B64C-319D-3551BAA1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C3CF8-5702-E7A8-8A14-F2422941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8193B-0092-90FF-C4DC-64FD49F2F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48BA4-1D7B-B02C-9914-AB0CB254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7F4B-ACE2-46A1-30CA-5CED68BD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DF12A-06C9-F3C5-7FB5-3F016617F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94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B8A20-0D3F-8F6D-BDEF-0B9DC3E7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6281A-F830-AFA3-02E1-4A1D6FBBE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AEAA-4224-E62F-1851-354F8BF07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2695-03FB-7E9D-97C3-F89761FD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A6EE4-3BAD-B32B-9E65-BBA901C4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7FC06-B6A5-5CBB-7D93-0FD7F461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13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B1646-290D-7C27-0C7B-FEEC4324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28125-883D-887D-C60A-A82BD2D52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99F0-45BF-9ABA-F3D2-67C2B9EB8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CD02-289C-4E09-859D-1309FE71102E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0E11-250C-B776-6108-02EEEFA5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95A7E-84C1-94D2-C7DF-0D19F11B5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A811-7869-41AE-9823-5D18BD102B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83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66A4-F020-A54A-80DE-94C47E029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" y="269508"/>
            <a:ext cx="10481912" cy="61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7B72F4-690E-15F7-F6E8-2BBB798BE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5" y="365759"/>
            <a:ext cx="9779268" cy="60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B0FC9-E061-1D15-71FF-FD46823DC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490888"/>
            <a:ext cx="10019899" cy="60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4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D3A19C-8BFE-2A2D-5000-EB0F4BCC1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85011"/>
            <a:ext cx="9750392" cy="62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9D180-784F-8391-5FF3-288CC7B70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87" y="433136"/>
            <a:ext cx="9577137" cy="61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2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641B2-CBEF-BFD0-D286-E6F62F707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81" y="192505"/>
            <a:ext cx="10058400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7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D3059-F813-20E6-27DB-DED9E7ED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4" y="288759"/>
            <a:ext cx="10270154" cy="63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9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2022-08-17T06:23:51Z</dcterms:created>
  <dcterms:modified xsi:type="dcterms:W3CDTF">2022-08-17T06:29:30Z</dcterms:modified>
</cp:coreProperties>
</file>