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llabi Roy" userId="915160cc89224928" providerId="LiveId" clId="{96863AEA-B635-4394-8E0F-E139C7003E6C}"/>
    <pc:docChg chg="modSld">
      <pc:chgData name="Pallabi Roy" userId="915160cc89224928" providerId="LiveId" clId="{96863AEA-B635-4394-8E0F-E139C7003E6C}" dt="2022-08-05T11:23:53.697" v="12" actId="339"/>
      <pc:docMkLst>
        <pc:docMk/>
      </pc:docMkLst>
      <pc:sldChg chg="modSp">
        <pc:chgData name="Pallabi Roy" userId="915160cc89224928" providerId="LiveId" clId="{96863AEA-B635-4394-8E0F-E139C7003E6C}" dt="2022-08-05T11:23:53.697" v="12" actId="339"/>
        <pc:sldMkLst>
          <pc:docMk/>
          <pc:sldMk cId="938746905" sldId="256"/>
        </pc:sldMkLst>
        <pc:spChg chg="mod">
          <ac:chgData name="Pallabi Roy" userId="915160cc89224928" providerId="LiveId" clId="{96863AEA-B635-4394-8E0F-E139C7003E6C}" dt="2022-08-05T11:22:52.452" v="4" actId="339"/>
          <ac:spMkLst>
            <pc:docMk/>
            <pc:sldMk cId="938746905" sldId="256"/>
            <ac:spMk id="2" creationId="{884273C3-6C62-7BE1-8FFA-94A2F625CCE2}"/>
          </ac:spMkLst>
        </pc:spChg>
        <pc:spChg chg="mod">
          <ac:chgData name="Pallabi Roy" userId="915160cc89224928" providerId="LiveId" clId="{96863AEA-B635-4394-8E0F-E139C7003E6C}" dt="2022-08-05T11:22:58.758" v="5" actId="339"/>
          <ac:spMkLst>
            <pc:docMk/>
            <pc:sldMk cId="938746905" sldId="256"/>
            <ac:spMk id="8" creationId="{49BD7E52-C34E-C377-A64B-7F2909CA2F24}"/>
          </ac:spMkLst>
        </pc:spChg>
        <pc:spChg chg="mod">
          <ac:chgData name="Pallabi Roy" userId="915160cc89224928" providerId="LiveId" clId="{96863AEA-B635-4394-8E0F-E139C7003E6C}" dt="2022-08-05T11:23:02.505" v="6" actId="339"/>
          <ac:spMkLst>
            <pc:docMk/>
            <pc:sldMk cId="938746905" sldId="256"/>
            <ac:spMk id="10" creationId="{6C247839-FD20-2A03-0E3C-0FD51937A703}"/>
          </ac:spMkLst>
        </pc:spChg>
        <pc:spChg chg="mod">
          <ac:chgData name="Pallabi Roy" userId="915160cc89224928" providerId="LiveId" clId="{96863AEA-B635-4394-8E0F-E139C7003E6C}" dt="2022-08-05T11:22:01.039" v="0" actId="339"/>
          <ac:spMkLst>
            <pc:docMk/>
            <pc:sldMk cId="938746905" sldId="256"/>
            <ac:spMk id="12" creationId="{0660D629-A394-EEF7-2F7F-B0DEE6FE4AEF}"/>
          </ac:spMkLst>
        </pc:spChg>
        <pc:spChg chg="mod">
          <ac:chgData name="Pallabi Roy" userId="915160cc89224928" providerId="LiveId" clId="{96863AEA-B635-4394-8E0F-E139C7003E6C}" dt="2022-08-05T11:22:19.292" v="1" actId="339"/>
          <ac:spMkLst>
            <pc:docMk/>
            <pc:sldMk cId="938746905" sldId="256"/>
            <ac:spMk id="13" creationId="{986D8C3B-D5C6-DCE8-6032-64826847FD3D}"/>
          </ac:spMkLst>
        </pc:spChg>
        <pc:spChg chg="mod">
          <ac:chgData name="Pallabi Roy" userId="915160cc89224928" providerId="LiveId" clId="{96863AEA-B635-4394-8E0F-E139C7003E6C}" dt="2022-08-05T11:22:41.788" v="2" actId="339"/>
          <ac:spMkLst>
            <pc:docMk/>
            <pc:sldMk cId="938746905" sldId="256"/>
            <ac:spMk id="15" creationId="{E2D1F380-414F-4064-1F05-229FC5D685DD}"/>
          </ac:spMkLst>
        </pc:spChg>
        <pc:spChg chg="mod">
          <ac:chgData name="Pallabi Roy" userId="915160cc89224928" providerId="LiveId" clId="{96863AEA-B635-4394-8E0F-E139C7003E6C}" dt="2022-08-05T11:23:26.771" v="10" actId="339"/>
          <ac:spMkLst>
            <pc:docMk/>
            <pc:sldMk cId="938746905" sldId="256"/>
            <ac:spMk id="17" creationId="{9B0B97C0-1CA7-DC0C-F563-14984EB3B069}"/>
          </ac:spMkLst>
        </pc:spChg>
        <pc:spChg chg="mod">
          <ac:chgData name="Pallabi Roy" userId="915160cc89224928" providerId="LiveId" clId="{96863AEA-B635-4394-8E0F-E139C7003E6C}" dt="2022-08-05T11:22:47.695" v="3" actId="339"/>
          <ac:spMkLst>
            <pc:docMk/>
            <pc:sldMk cId="938746905" sldId="256"/>
            <ac:spMk id="18" creationId="{98FE5E3A-AD46-BEEC-76E1-8FEDC8DF788A}"/>
          </ac:spMkLst>
        </pc:spChg>
        <pc:spChg chg="mod">
          <ac:chgData name="Pallabi Roy" userId="915160cc89224928" providerId="LiveId" clId="{96863AEA-B635-4394-8E0F-E139C7003E6C}" dt="2022-08-05T11:23:20.110" v="9" actId="339"/>
          <ac:spMkLst>
            <pc:docMk/>
            <pc:sldMk cId="938746905" sldId="256"/>
            <ac:spMk id="21" creationId="{F8DC226B-E5E4-0309-D055-E4802DB41A79}"/>
          </ac:spMkLst>
        </pc:spChg>
        <pc:spChg chg="mod">
          <ac:chgData name="Pallabi Roy" userId="915160cc89224928" providerId="LiveId" clId="{96863AEA-B635-4394-8E0F-E139C7003E6C}" dt="2022-08-05T11:23:15.644" v="8" actId="339"/>
          <ac:spMkLst>
            <pc:docMk/>
            <pc:sldMk cId="938746905" sldId="256"/>
            <ac:spMk id="23" creationId="{40105CB0-7766-0722-87D9-C3EF249515E6}"/>
          </ac:spMkLst>
        </pc:spChg>
        <pc:spChg chg="mod">
          <ac:chgData name="Pallabi Roy" userId="915160cc89224928" providerId="LiveId" clId="{96863AEA-B635-4394-8E0F-E139C7003E6C}" dt="2022-08-05T11:23:11.131" v="7" actId="339"/>
          <ac:spMkLst>
            <pc:docMk/>
            <pc:sldMk cId="938746905" sldId="256"/>
            <ac:spMk id="25" creationId="{A79989CA-ADD9-DE1A-0C29-56E5220CD23E}"/>
          </ac:spMkLst>
        </pc:spChg>
        <pc:picChg chg="mod">
          <ac:chgData name="Pallabi Roy" userId="915160cc89224928" providerId="LiveId" clId="{96863AEA-B635-4394-8E0F-E139C7003E6C}" dt="2022-08-05T11:23:53.697" v="12" actId="339"/>
          <ac:picMkLst>
            <pc:docMk/>
            <pc:sldMk cId="938746905" sldId="256"/>
            <ac:picMk id="7" creationId="{6415C69D-A07F-A5CB-4144-A16F3507239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4342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8570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57887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32355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6362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52576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9394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078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34886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3754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196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6928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9770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4259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01604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31652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22315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2A6D73AD-2EF9-458F-893A-250BE0E57AD8}" type="datetimeFigureOut">
              <a:rPr lang="en-IN" smtClean="0"/>
              <a:t>05-08-2022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23A41621-2293-498F-8A84-0E472AD647E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1709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47322B4-38F0-FB72-496A-B6EA2791BC04}"/>
              </a:ext>
            </a:extLst>
          </p:cNvPr>
          <p:cNvSpPr txBox="1"/>
          <p:nvPr/>
        </p:nvSpPr>
        <p:spPr>
          <a:xfrm>
            <a:off x="4475747" y="-1"/>
            <a:ext cx="5120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PAST  ADVERTISERS</a:t>
            </a:r>
            <a:endParaRPr lang="en-IN" sz="28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415C69D-A07F-A5CB-4144-A16F35072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938" y="523219"/>
            <a:ext cx="1568124" cy="88206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660D629-A394-EEF7-2F7F-B0DEE6FE4AEF}"/>
              </a:ext>
            </a:extLst>
          </p:cNvPr>
          <p:cNvSpPr/>
          <p:nvPr/>
        </p:nvSpPr>
        <p:spPr>
          <a:xfrm>
            <a:off x="259882" y="1953928"/>
            <a:ext cx="1482291" cy="1475072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Belgian Waffle Co.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Nandos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Anmol Biscuits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Vikram Tea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Myprotein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Unibic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6D8C3B-D5C6-DCE8-6032-64826847FD3D}"/>
              </a:ext>
            </a:extLst>
          </p:cNvPr>
          <p:cNvSpPr/>
          <p:nvPr/>
        </p:nvSpPr>
        <p:spPr>
          <a:xfrm>
            <a:off x="259882" y="1417321"/>
            <a:ext cx="1482291" cy="440356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FMCG</a:t>
            </a:r>
            <a:endParaRPr lang="en-IN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06E20C-A600-8BC6-B21E-25DC37BDC8F8}"/>
              </a:ext>
            </a:extLst>
          </p:cNvPr>
          <p:cNvSpPr/>
          <p:nvPr/>
        </p:nvSpPr>
        <p:spPr>
          <a:xfrm>
            <a:off x="2300437" y="1953928"/>
            <a:ext cx="1482291" cy="1475071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</a:rPr>
              <a:t>Aptronix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</a:rPr>
              <a:t>Avita</a:t>
            </a:r>
            <a:endParaRPr lang="en-IN" sz="1200" dirty="0">
              <a:latin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</a:rPr>
              <a:t>Karo Sambhav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</a:rPr>
              <a:t>Luxoft</a:t>
            </a:r>
            <a:endParaRPr lang="en-IN" sz="1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D1F380-414F-4064-1F05-229FC5D685DD}"/>
              </a:ext>
            </a:extLst>
          </p:cNvPr>
          <p:cNvSpPr/>
          <p:nvPr/>
        </p:nvSpPr>
        <p:spPr>
          <a:xfrm>
            <a:off x="2300437" y="1417320"/>
            <a:ext cx="1482291" cy="440357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Electronics</a:t>
            </a:r>
            <a:endParaRPr lang="en-IN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175587-4A78-F102-367C-F2D1BFC8A7DE}"/>
              </a:ext>
            </a:extLst>
          </p:cNvPr>
          <p:cNvSpPr/>
          <p:nvPr/>
        </p:nvSpPr>
        <p:spPr>
          <a:xfrm>
            <a:off x="4225492" y="2444817"/>
            <a:ext cx="1482292" cy="984182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Coin Trade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Flobiz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Navi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8FE5E3A-AD46-BEEC-76E1-8FEDC8DF788A}"/>
              </a:ext>
            </a:extLst>
          </p:cNvPr>
          <p:cNvSpPr/>
          <p:nvPr/>
        </p:nvSpPr>
        <p:spPr>
          <a:xfrm>
            <a:off x="4225492" y="1928508"/>
            <a:ext cx="1482291" cy="420056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BFSI</a:t>
            </a:r>
            <a:endParaRPr lang="en-IN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E77CE43-388A-A1F2-553E-327B2308AC56}"/>
              </a:ext>
            </a:extLst>
          </p:cNvPr>
          <p:cNvSpPr/>
          <p:nvPr/>
        </p:nvSpPr>
        <p:spPr>
          <a:xfrm>
            <a:off x="6006165" y="2444817"/>
            <a:ext cx="1645919" cy="984182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Royaloak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Astral Pipes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84273C3-6C62-7BE1-8FFA-94A2F625CCE2}"/>
              </a:ext>
            </a:extLst>
          </p:cNvPr>
          <p:cNvSpPr/>
          <p:nvPr/>
        </p:nvSpPr>
        <p:spPr>
          <a:xfrm>
            <a:off x="6006165" y="1825345"/>
            <a:ext cx="1645919" cy="523219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Home Essential</a:t>
            </a:r>
            <a:endParaRPr lang="en-IN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AA31373-9499-64F6-3A0B-4C1E9A021BA7}"/>
              </a:ext>
            </a:extLst>
          </p:cNvPr>
          <p:cNvSpPr/>
          <p:nvPr/>
        </p:nvSpPr>
        <p:spPr>
          <a:xfrm>
            <a:off x="7902342" y="2444817"/>
            <a:ext cx="1989222" cy="984182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Metro Shoes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Vega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Groversons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BD7E52-C34E-C377-A64B-7F2909CA2F24}"/>
              </a:ext>
            </a:extLst>
          </p:cNvPr>
          <p:cNvSpPr/>
          <p:nvPr/>
        </p:nvSpPr>
        <p:spPr>
          <a:xfrm>
            <a:off x="7902342" y="1825345"/>
            <a:ext cx="1989221" cy="52322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Fashion &amp; Lifestyle</a:t>
            </a:r>
            <a:endParaRPr lang="en-IN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FF8DA4-0187-A4F6-D152-C061D99680D9}"/>
              </a:ext>
            </a:extLst>
          </p:cNvPr>
          <p:cNvSpPr/>
          <p:nvPr/>
        </p:nvSpPr>
        <p:spPr>
          <a:xfrm>
            <a:off x="10241282" y="1953926"/>
            <a:ext cx="1690836" cy="1626671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Symbiosis – Set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Parul University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Siva Sivani Institute Of Management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Koneru Lakshmaiah Education Foundation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247839-FD20-2A03-0E3C-0FD51937A703}"/>
              </a:ext>
            </a:extLst>
          </p:cNvPr>
          <p:cNvSpPr/>
          <p:nvPr/>
        </p:nvSpPr>
        <p:spPr>
          <a:xfrm>
            <a:off x="10241280" y="1501542"/>
            <a:ext cx="1690837" cy="356134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Education</a:t>
            </a:r>
            <a:endParaRPr lang="en-IN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2843F3-FC34-1724-A0BA-A64FCAAB797B}"/>
              </a:ext>
            </a:extLst>
          </p:cNvPr>
          <p:cNvSpPr/>
          <p:nvPr/>
        </p:nvSpPr>
        <p:spPr>
          <a:xfrm>
            <a:off x="2037344" y="4446872"/>
            <a:ext cx="1745385" cy="83258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Moglix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B0B97C0-1CA7-DC0C-F563-14984EB3B069}"/>
              </a:ext>
            </a:extLst>
          </p:cNvPr>
          <p:cNvSpPr/>
          <p:nvPr/>
        </p:nvSpPr>
        <p:spPr>
          <a:xfrm>
            <a:off x="2037345" y="3965608"/>
            <a:ext cx="1745384" cy="394637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E-Commerce</a:t>
            </a:r>
            <a:endParaRPr lang="en-IN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487B9A9-6B57-252F-0459-30AEF91782F6}"/>
              </a:ext>
            </a:extLst>
          </p:cNvPr>
          <p:cNvSpPr/>
          <p:nvPr/>
        </p:nvSpPr>
        <p:spPr>
          <a:xfrm>
            <a:off x="4475746" y="4374682"/>
            <a:ext cx="1645919" cy="83258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Inorbit Mall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DC226B-E5E4-0309-D055-E4802DB41A79}"/>
              </a:ext>
            </a:extLst>
          </p:cNvPr>
          <p:cNvSpPr/>
          <p:nvPr/>
        </p:nvSpPr>
        <p:spPr>
          <a:xfrm>
            <a:off x="4475746" y="3907856"/>
            <a:ext cx="1620253" cy="394637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Commercial</a:t>
            </a:r>
            <a:endParaRPr lang="en-IN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EFFEE13-E62D-AF7D-94FA-C35AAD2C82CA}"/>
              </a:ext>
            </a:extLst>
          </p:cNvPr>
          <p:cNvSpPr/>
          <p:nvPr/>
        </p:nvSpPr>
        <p:spPr>
          <a:xfrm>
            <a:off x="6651056" y="4446871"/>
            <a:ext cx="1482292" cy="83258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Fixderma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0105CB0-7766-0722-87D9-C3EF249515E6}"/>
              </a:ext>
            </a:extLst>
          </p:cNvPr>
          <p:cNvSpPr/>
          <p:nvPr/>
        </p:nvSpPr>
        <p:spPr>
          <a:xfrm>
            <a:off x="6651056" y="3946358"/>
            <a:ext cx="1482292" cy="394637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Cosmetics</a:t>
            </a:r>
            <a:endParaRPr lang="en-IN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1B53E60-359A-B24C-2FD7-6AE36D2A1195}"/>
              </a:ext>
            </a:extLst>
          </p:cNvPr>
          <p:cNvSpPr/>
          <p:nvPr/>
        </p:nvSpPr>
        <p:spPr>
          <a:xfrm>
            <a:off x="8672366" y="4422808"/>
            <a:ext cx="1482290" cy="832585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N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Tvs Motor Company</a:t>
            </a:r>
            <a:endParaRPr lang="en-I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79989CA-ADD9-DE1A-0C29-56E5220CD23E}"/>
              </a:ext>
            </a:extLst>
          </p:cNvPr>
          <p:cNvSpPr/>
          <p:nvPr/>
        </p:nvSpPr>
        <p:spPr>
          <a:xfrm>
            <a:off x="8672365" y="3946358"/>
            <a:ext cx="1482291" cy="394637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Automobile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387469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DD1DAD52-B525-46B5-8E87-60EE23581B9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67</TotalTime>
  <Words>64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Mesh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Pallabi Roy</dc:creator>
  <cp:lastModifiedBy>Pallabi Roy</cp:lastModifiedBy>
  <cp:revision>7</cp:revision>
  <dcterms:created xsi:type="dcterms:W3CDTF">2022-08-05T09:52:55Z</dcterms:created>
  <dcterms:modified xsi:type="dcterms:W3CDTF">2022-08-05T11:24:09Z</dcterms:modified>
</cp:coreProperties>
</file>