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llabi Roy" userId="915160cc89224928" providerId="LiveId" clId="{00689983-A504-458A-90A3-B8734B8695C0}"/>
    <pc:docChg chg="modSld">
      <pc:chgData name="Pallabi Roy" userId="915160cc89224928" providerId="LiveId" clId="{00689983-A504-458A-90A3-B8734B8695C0}" dt="2022-08-04T12:31:01.998" v="7" actId="14100"/>
      <pc:docMkLst>
        <pc:docMk/>
      </pc:docMkLst>
      <pc:sldChg chg="modSp mod">
        <pc:chgData name="Pallabi Roy" userId="915160cc89224928" providerId="LiveId" clId="{00689983-A504-458A-90A3-B8734B8695C0}" dt="2022-08-04T12:31:01.998" v="7" actId="14100"/>
        <pc:sldMkLst>
          <pc:docMk/>
          <pc:sldMk cId="3728633705" sldId="257"/>
        </pc:sldMkLst>
        <pc:spChg chg="mod">
          <ac:chgData name="Pallabi Roy" userId="915160cc89224928" providerId="LiveId" clId="{00689983-A504-458A-90A3-B8734B8695C0}" dt="2022-08-04T12:30:37.361" v="3" actId="14100"/>
          <ac:spMkLst>
            <pc:docMk/>
            <pc:sldMk cId="3728633705" sldId="257"/>
            <ac:spMk id="19" creationId="{F41C0F4F-6F68-EF63-CBE4-58B9A647FA88}"/>
          </ac:spMkLst>
        </pc:spChg>
        <pc:spChg chg="mod">
          <ac:chgData name="Pallabi Roy" userId="915160cc89224928" providerId="LiveId" clId="{00689983-A504-458A-90A3-B8734B8695C0}" dt="2022-08-04T12:30:28.779" v="1" actId="14100"/>
          <ac:spMkLst>
            <pc:docMk/>
            <pc:sldMk cId="3728633705" sldId="257"/>
            <ac:spMk id="20" creationId="{B298FBC7-12FE-4AF9-419B-C999E12E09B7}"/>
          </ac:spMkLst>
        </pc:spChg>
        <pc:spChg chg="mod">
          <ac:chgData name="Pallabi Roy" userId="915160cc89224928" providerId="LiveId" clId="{00689983-A504-458A-90A3-B8734B8695C0}" dt="2022-08-04T12:31:01.998" v="7" actId="14100"/>
          <ac:spMkLst>
            <pc:docMk/>
            <pc:sldMk cId="3728633705" sldId="257"/>
            <ac:spMk id="24" creationId="{F2480FCD-5374-039A-10E1-2C05E4895E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647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079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8006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8159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7009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1118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8751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5815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533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94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54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814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673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09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943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855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288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AFBC723-9DD9-468C-B337-29AD6B549E44}" type="datetimeFigureOut">
              <a:rPr lang="en-IN" smtClean="0"/>
              <a:t>04-08-2022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4701009-189B-44B5-B64E-9AE60DA879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6056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43C6CE-CC0A-909F-B221-569A2428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773" y="105877"/>
            <a:ext cx="10693660" cy="77964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PAST ADVERTISERS</a:t>
            </a:r>
            <a:endParaRPr lang="en-I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253BA9-BAA8-3018-99D3-D488ABF8696D}"/>
              </a:ext>
            </a:extLst>
          </p:cNvPr>
          <p:cNvSpPr/>
          <p:nvPr/>
        </p:nvSpPr>
        <p:spPr>
          <a:xfrm>
            <a:off x="490887" y="2204184"/>
            <a:ext cx="1501551" cy="1674797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Tata 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Mfine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Zydus Hospitals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Healthifyme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Narayana 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Toothsi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Orange 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Oziva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Dente91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C1C54D-3372-DF5F-5B38-6C3CE27A8B83}"/>
              </a:ext>
            </a:extLst>
          </p:cNvPr>
          <p:cNvSpPr/>
          <p:nvPr/>
        </p:nvSpPr>
        <p:spPr>
          <a:xfrm>
            <a:off x="2560321" y="2204184"/>
            <a:ext cx="1501550" cy="202130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Greater Bank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Navi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True 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Binomo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Shriram City Union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 Rupee Yomoyo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Flobiz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Future Generali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Capital Now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Groww</a:t>
            </a:r>
          </a:p>
          <a:p>
            <a:pPr algn="ctr"/>
            <a:endParaRPr lang="en-IN" sz="1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1C0F4F-6F68-EF63-CBE4-58B9A647FA88}"/>
              </a:ext>
            </a:extLst>
          </p:cNvPr>
          <p:cNvSpPr/>
          <p:nvPr/>
        </p:nvSpPr>
        <p:spPr>
          <a:xfrm>
            <a:off x="490886" y="1826395"/>
            <a:ext cx="1501551" cy="259882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Health</a:t>
            </a:r>
            <a:endParaRPr lang="en-IN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298FBC7-12FE-4AF9-419B-C999E12E09B7}"/>
              </a:ext>
            </a:extLst>
          </p:cNvPr>
          <p:cNvSpPr/>
          <p:nvPr/>
        </p:nvSpPr>
        <p:spPr>
          <a:xfrm>
            <a:off x="2560320" y="1838425"/>
            <a:ext cx="1501551" cy="24785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BFSI</a:t>
            </a:r>
            <a:endParaRPr lang="en-IN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EAE5F6-6471-8A62-9E56-5893D1CAC485}"/>
              </a:ext>
            </a:extLst>
          </p:cNvPr>
          <p:cNvSpPr/>
          <p:nvPr/>
        </p:nvSpPr>
        <p:spPr>
          <a:xfrm rot="10800000" flipV="1">
            <a:off x="9464313" y="2151242"/>
            <a:ext cx="2057120" cy="207424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Royual Oak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Kamal Watches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Furlenco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Giva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Khimji Jewels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Kisna Jewellers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Skechers India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Vega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Yardley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Metro Shoes</a:t>
            </a:r>
          </a:p>
          <a:p>
            <a:pPr algn="ctr"/>
            <a:endParaRPr lang="en-IN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3FF647-4ABB-AA13-5DF5-723075200FCD}"/>
              </a:ext>
            </a:extLst>
          </p:cNvPr>
          <p:cNvSpPr/>
          <p:nvPr/>
        </p:nvSpPr>
        <p:spPr>
          <a:xfrm flipH="1">
            <a:off x="9464317" y="1761425"/>
            <a:ext cx="2057121" cy="29838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Fashion &amp; Lifestyle</a:t>
            </a:r>
            <a:endParaRPr lang="en-IN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598365-954E-B56E-A377-70262A4B68E5}"/>
              </a:ext>
            </a:extLst>
          </p:cNvPr>
          <p:cNvSpPr/>
          <p:nvPr/>
        </p:nvSpPr>
        <p:spPr>
          <a:xfrm>
            <a:off x="4767197" y="2810577"/>
            <a:ext cx="2015930" cy="115503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Belgian Waffle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Havmor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Wow Momo</a:t>
            </a:r>
            <a:endParaRPr lang="en-IN" sz="10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Milky Mist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Zomato</a:t>
            </a:r>
            <a:endParaRPr lang="en-IN" sz="10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Paper Boat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IN" sz="1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480FCD-5374-039A-10E1-2C05E4895EA1}"/>
              </a:ext>
            </a:extLst>
          </p:cNvPr>
          <p:cNvSpPr/>
          <p:nvPr/>
        </p:nvSpPr>
        <p:spPr>
          <a:xfrm>
            <a:off x="4767197" y="2435192"/>
            <a:ext cx="2015930" cy="25506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FMCG</a:t>
            </a:r>
            <a:endParaRPr lang="en-IN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14CF30-3941-0162-FACD-806BCF9CA064}"/>
              </a:ext>
            </a:extLst>
          </p:cNvPr>
          <p:cNvSpPr/>
          <p:nvPr/>
        </p:nvSpPr>
        <p:spPr>
          <a:xfrm>
            <a:off x="7488454" y="2281187"/>
            <a:ext cx="1270535" cy="194430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Amity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Edwise International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Parul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Karnavati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Sharda University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Reva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Nmims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ECFDA39-8157-4331-FFFB-0598FFC3C71D}"/>
              </a:ext>
            </a:extLst>
          </p:cNvPr>
          <p:cNvSpPr/>
          <p:nvPr/>
        </p:nvSpPr>
        <p:spPr>
          <a:xfrm>
            <a:off x="7488454" y="1905802"/>
            <a:ext cx="1270534" cy="29838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Education </a:t>
            </a:r>
            <a:endParaRPr lang="en-IN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E2911B1-550A-6CD9-783C-415ECF958DAD}"/>
              </a:ext>
            </a:extLst>
          </p:cNvPr>
          <p:cNvSpPr/>
          <p:nvPr/>
        </p:nvSpPr>
        <p:spPr>
          <a:xfrm>
            <a:off x="2117558" y="5034014"/>
            <a:ext cx="2165684" cy="69301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Avita Laptops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Nikon</a:t>
            </a:r>
            <a:endParaRPr lang="en-IN" sz="10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Futureworld</a:t>
            </a:r>
            <a:endParaRPr lang="en-IN" sz="10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C72D18-79B4-9336-CF07-F28FF9852CA3}"/>
              </a:ext>
            </a:extLst>
          </p:cNvPr>
          <p:cNvSpPr/>
          <p:nvPr/>
        </p:nvSpPr>
        <p:spPr>
          <a:xfrm>
            <a:off x="2117558" y="4692315"/>
            <a:ext cx="2165684" cy="259881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Electronics</a:t>
            </a:r>
            <a:endParaRPr lang="en-IN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96F1A5-D26C-3FE9-2775-43EAEE6E3BC2}"/>
              </a:ext>
            </a:extLst>
          </p:cNvPr>
          <p:cNvSpPr/>
          <p:nvPr/>
        </p:nvSpPr>
        <p:spPr>
          <a:xfrm>
            <a:off x="4937760" y="4952196"/>
            <a:ext cx="2165684" cy="77483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Amazon India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Amazon Business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Pai International</a:t>
            </a:r>
            <a:endParaRPr lang="en-IN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EEA537B-D0BE-C36A-1351-B273C70646F0}"/>
              </a:ext>
            </a:extLst>
          </p:cNvPr>
          <p:cNvSpPr/>
          <p:nvPr/>
        </p:nvSpPr>
        <p:spPr>
          <a:xfrm>
            <a:off x="4937760" y="4600875"/>
            <a:ext cx="2165684" cy="259881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E-Commerce</a:t>
            </a:r>
            <a:endParaRPr lang="en-IN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ABEAFB1-99AD-51FD-1F26-00A9EDCDC651}"/>
              </a:ext>
            </a:extLst>
          </p:cNvPr>
          <p:cNvSpPr/>
          <p:nvPr/>
        </p:nvSpPr>
        <p:spPr>
          <a:xfrm>
            <a:off x="7757962" y="4966635"/>
            <a:ext cx="2316479" cy="77964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The Mom'S 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Health And Glow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Venus Ipl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Fixderma</a:t>
            </a:r>
            <a:endParaRPr lang="en-IN" sz="10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IN" sz="1000" i="0" dirty="0">
                <a:effectLst/>
                <a:latin typeface="Arial" panose="020B0604020202020204" pitchFamily="34" charset="0"/>
              </a:rPr>
              <a:t>Skin Store</a:t>
            </a:r>
            <a:endParaRPr lang="en-IN" sz="1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F44F80-B825-F7D1-2E20-F705CB907284}"/>
              </a:ext>
            </a:extLst>
          </p:cNvPr>
          <p:cNvSpPr/>
          <p:nvPr/>
        </p:nvSpPr>
        <p:spPr>
          <a:xfrm>
            <a:off x="7757962" y="4600875"/>
            <a:ext cx="2316480" cy="259881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Cosmetics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666EFD-4DF0-6B18-00FA-71A9E0138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363" y="843818"/>
            <a:ext cx="1816762" cy="12111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372863370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102</TotalTime>
  <Words>106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Corbel</vt:lpstr>
      <vt:lpstr>Depth</vt:lpstr>
      <vt:lpstr>PAST ADVERTISERS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ADVERTISERS</dc:title>
  <dc:creator>Pallabi Roy</dc:creator>
  <cp:lastModifiedBy>Pallabi Roy</cp:lastModifiedBy>
  <cp:revision>2</cp:revision>
  <dcterms:created xsi:type="dcterms:W3CDTF">2022-08-02T09:02:03Z</dcterms:created>
  <dcterms:modified xsi:type="dcterms:W3CDTF">2022-08-04T12:32:14Z</dcterms:modified>
</cp:coreProperties>
</file>