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699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26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0279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7335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671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108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7684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497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07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63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851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993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983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39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095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839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7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016157-A19E-4161-AC68-68703A0FC431}" type="datetimeFigureOut">
              <a:rPr lang="en-IN" smtClean="0"/>
              <a:t>02-08-2022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2D4E-4809-407A-A492-E89CEC949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82406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F61C5-8F49-129E-4D3D-159997639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269967"/>
            <a:ext cx="7646126" cy="487680"/>
          </a:xfrm>
        </p:spPr>
        <p:txBody>
          <a:bodyPr>
            <a:noAutofit/>
          </a:bodyPr>
          <a:lstStyle/>
          <a:p>
            <a:r>
              <a:rPr lang="en-I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	PAST ADVERTISER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2E3EC2-6245-D7E9-E9E5-08E5D5329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" b="214"/>
          <a:stretch/>
        </p:blipFill>
        <p:spPr>
          <a:xfrm>
            <a:off x="5277394" y="757647"/>
            <a:ext cx="1027611" cy="1023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FE9E0FA-BDEB-3705-090A-87EA1CB302FB}"/>
              </a:ext>
            </a:extLst>
          </p:cNvPr>
          <p:cNvSpPr/>
          <p:nvPr/>
        </p:nvSpPr>
        <p:spPr>
          <a:xfrm>
            <a:off x="7847511" y="3725336"/>
            <a:ext cx="976176" cy="1588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/>
              <a:t>BFSI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94BC22-BF27-E378-8FC5-ABE5D7A271BD}"/>
              </a:ext>
            </a:extLst>
          </p:cNvPr>
          <p:cNvSpPr/>
          <p:nvPr/>
        </p:nvSpPr>
        <p:spPr>
          <a:xfrm>
            <a:off x="7847511" y="4016581"/>
            <a:ext cx="2637016" cy="497594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Shriram City Union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Shriram Value Services</a:t>
            </a:r>
            <a:endParaRPr lang="en-IN" sz="1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88B2E0-965D-D036-B3CF-D15D2EBB6DA0}"/>
              </a:ext>
            </a:extLst>
          </p:cNvPr>
          <p:cNvSpPr/>
          <p:nvPr/>
        </p:nvSpPr>
        <p:spPr>
          <a:xfrm>
            <a:off x="1980656" y="3341522"/>
            <a:ext cx="1428205" cy="2721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i="0" dirty="0">
                <a:effectLst/>
                <a:latin typeface="Arial" panose="020B0604020202020204" pitchFamily="34" charset="0"/>
              </a:rPr>
              <a:t>Commercial</a:t>
            </a:r>
            <a:endParaRPr lang="en-IN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DC9604-3703-FE16-E5EC-5300201869A9}"/>
              </a:ext>
            </a:extLst>
          </p:cNvPr>
          <p:cNvSpPr/>
          <p:nvPr/>
        </p:nvSpPr>
        <p:spPr>
          <a:xfrm>
            <a:off x="1980656" y="3760693"/>
            <a:ext cx="1508777" cy="627628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SRF Limited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Southwinds Projects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BAD6B6-6197-D853-4EF2-1D2DB3E5B67F}"/>
              </a:ext>
            </a:extLst>
          </p:cNvPr>
          <p:cNvSpPr/>
          <p:nvPr/>
        </p:nvSpPr>
        <p:spPr>
          <a:xfrm>
            <a:off x="7847512" y="2249724"/>
            <a:ext cx="1428204" cy="2443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i="0" dirty="0">
                <a:effectLst/>
                <a:latin typeface="Arial" panose="020B0604020202020204" pitchFamily="34" charset="0"/>
              </a:rPr>
              <a:t>Education</a:t>
            </a:r>
            <a:endParaRPr lang="en-IN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68B054-A8E9-8D24-56E9-EB97E611C985}"/>
              </a:ext>
            </a:extLst>
          </p:cNvPr>
          <p:cNvSpPr/>
          <p:nvPr/>
        </p:nvSpPr>
        <p:spPr>
          <a:xfrm>
            <a:off x="7847510" y="2574092"/>
            <a:ext cx="2637017" cy="854908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 err="1">
                <a:latin typeface="Arial" panose="020B0604020202020204" pitchFamily="34" charset="0"/>
              </a:rPr>
              <a:t>Parul</a:t>
            </a:r>
            <a:r>
              <a:rPr lang="en-IN" sz="1000" dirty="0">
                <a:latin typeface="Arial" panose="020B0604020202020204" pitchFamily="34" charset="0"/>
              </a:rPr>
              <a:t> 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000" dirty="0">
                <a:latin typeface="Arial" panose="020B0604020202020204" pitchFamily="34" charset="0"/>
              </a:rPr>
              <a:t>Siva Sivani Institute of Management</a:t>
            </a:r>
            <a:endParaRPr lang="en-IN" sz="1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Amity 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Sharda University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646A5C-F3AB-4D9C-0518-22778A726EFE}"/>
              </a:ext>
            </a:extLst>
          </p:cNvPr>
          <p:cNvSpPr/>
          <p:nvPr/>
        </p:nvSpPr>
        <p:spPr>
          <a:xfrm>
            <a:off x="1998787" y="5358159"/>
            <a:ext cx="1432560" cy="24433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i="0" dirty="0">
                <a:effectLst/>
                <a:latin typeface="Arial" panose="020B0604020202020204" pitchFamily="34" charset="0"/>
              </a:rPr>
              <a:t>Electronics</a:t>
            </a:r>
            <a:endParaRPr lang="en-IN" sz="1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B6EBE7-2BF2-B991-9B62-89B2E0945E2D}"/>
              </a:ext>
            </a:extLst>
          </p:cNvPr>
          <p:cNvSpPr/>
          <p:nvPr/>
        </p:nvSpPr>
        <p:spPr>
          <a:xfrm>
            <a:off x="5160371" y="2632145"/>
            <a:ext cx="1428205" cy="676881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Vinod Cookware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Astral Pipes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E52A-116A-728A-4CE1-7F7CC99557B2}"/>
              </a:ext>
            </a:extLst>
          </p:cNvPr>
          <p:cNvSpPr/>
          <p:nvPr/>
        </p:nvSpPr>
        <p:spPr>
          <a:xfrm>
            <a:off x="5160371" y="3673094"/>
            <a:ext cx="1261656" cy="2224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i="0" dirty="0">
                <a:effectLst/>
                <a:latin typeface="Arial" panose="020B0604020202020204" pitchFamily="34" charset="0"/>
              </a:rPr>
              <a:t>FMCG</a:t>
            </a:r>
            <a:endParaRPr lang="en-IN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D8514C-D075-9704-6A26-A72CE7C52788}"/>
              </a:ext>
            </a:extLst>
          </p:cNvPr>
          <p:cNvSpPr/>
          <p:nvPr/>
        </p:nvSpPr>
        <p:spPr>
          <a:xfrm>
            <a:off x="5160371" y="3976110"/>
            <a:ext cx="1428205" cy="627628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Nandos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Unibic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Biryani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FCC74E-9F8F-EC63-C0E4-3C75D57EEBB8}"/>
              </a:ext>
            </a:extLst>
          </p:cNvPr>
          <p:cNvSpPr/>
          <p:nvPr/>
        </p:nvSpPr>
        <p:spPr>
          <a:xfrm>
            <a:off x="1980658" y="2275323"/>
            <a:ext cx="1428204" cy="24433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i="0" dirty="0">
                <a:effectLst/>
                <a:latin typeface="Arial" panose="020B0604020202020204" pitchFamily="34" charset="0"/>
              </a:rPr>
              <a:t>Health &amp; Fitness</a:t>
            </a:r>
            <a:endParaRPr lang="en-IN" sz="1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19C8C3-582F-25CF-2936-DAF763A8393C}"/>
              </a:ext>
            </a:extLst>
          </p:cNvPr>
          <p:cNvSpPr/>
          <p:nvPr/>
        </p:nvSpPr>
        <p:spPr>
          <a:xfrm>
            <a:off x="1980657" y="2599692"/>
            <a:ext cx="1428205" cy="563828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Fixderma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Orange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Practo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6DF473-A8C8-FD59-ACCD-3407020B90EC}"/>
              </a:ext>
            </a:extLst>
          </p:cNvPr>
          <p:cNvSpPr/>
          <p:nvPr/>
        </p:nvSpPr>
        <p:spPr>
          <a:xfrm>
            <a:off x="5147307" y="2285817"/>
            <a:ext cx="1344385" cy="2443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i="0" dirty="0">
                <a:effectLst/>
                <a:latin typeface="Arial" panose="020B0604020202020204" pitchFamily="34" charset="0"/>
              </a:rPr>
              <a:t>Home Essential</a:t>
            </a:r>
            <a:endParaRPr lang="en-IN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564C53-0AAE-75FD-2C0C-99AF73FB7C1E}"/>
              </a:ext>
            </a:extLst>
          </p:cNvPr>
          <p:cNvSpPr/>
          <p:nvPr/>
        </p:nvSpPr>
        <p:spPr>
          <a:xfrm>
            <a:off x="2003142" y="5654885"/>
            <a:ext cx="1428205" cy="498916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Avita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i="0" dirty="0">
                <a:effectLst/>
                <a:latin typeface="Arial" panose="020B0604020202020204" pitchFamily="34" charset="0"/>
              </a:rPr>
              <a:t>Zebronics</a:t>
            </a:r>
            <a:r>
              <a:rPr lang="en-IN" sz="1000" i="0" dirty="0">
                <a:effectLst/>
                <a:latin typeface="Arial" panose="020B0604020202020204" pitchFamily="34" charset="0"/>
              </a:rPr>
              <a:t> </a:t>
            </a:r>
            <a:endParaRPr lang="en-IN" sz="10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096336-6ED8-AACE-5FA3-8D77083EF042}"/>
              </a:ext>
            </a:extLst>
          </p:cNvPr>
          <p:cNvSpPr/>
          <p:nvPr/>
        </p:nvSpPr>
        <p:spPr>
          <a:xfrm>
            <a:off x="5147307" y="5240328"/>
            <a:ext cx="1441269" cy="913474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Daoned Pte. Ltd.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Flobiz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Mybillbook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Future Generali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Luxoft</a:t>
            </a:r>
          </a:p>
          <a:p>
            <a:pPr algn="just"/>
            <a:endParaRPr lang="en-IN" sz="1000" dirty="0">
              <a:latin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6680A1-9B0F-A8E5-C34C-C5C2F09A670C}"/>
              </a:ext>
            </a:extLst>
          </p:cNvPr>
          <p:cNvSpPr/>
          <p:nvPr/>
        </p:nvSpPr>
        <p:spPr>
          <a:xfrm>
            <a:off x="5154930" y="4909172"/>
            <a:ext cx="1344385" cy="24433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i="0" dirty="0">
                <a:effectLst/>
                <a:latin typeface="Arial" panose="020B0604020202020204" pitchFamily="34" charset="0"/>
              </a:rPr>
              <a:t>Service Provider</a:t>
            </a:r>
            <a:endParaRPr lang="en-IN" sz="1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42312CC-6004-D1F4-138D-FA2D7D9C03A9}"/>
              </a:ext>
            </a:extLst>
          </p:cNvPr>
          <p:cNvSpPr/>
          <p:nvPr/>
        </p:nvSpPr>
        <p:spPr>
          <a:xfrm>
            <a:off x="7847510" y="4854513"/>
            <a:ext cx="1756138" cy="24433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200" dirty="0"/>
              <a:t>     Personal Care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9ECBD3D-A2CF-4FF5-5793-134085E12078}"/>
              </a:ext>
            </a:extLst>
          </p:cNvPr>
          <p:cNvSpPr/>
          <p:nvPr/>
        </p:nvSpPr>
        <p:spPr>
          <a:xfrm>
            <a:off x="7847510" y="5264492"/>
            <a:ext cx="2796815" cy="854908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Mamy Poko Pants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dirty="0">
                <a:latin typeface="Arial" panose="020B0604020202020204" pitchFamily="34" charset="0"/>
              </a:rPr>
              <a:t>Trescho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88F5007-B5FC-F26E-4D15-834E1E9F6361}"/>
              </a:ext>
            </a:extLst>
          </p:cNvPr>
          <p:cNvSpPr/>
          <p:nvPr/>
        </p:nvSpPr>
        <p:spPr>
          <a:xfrm>
            <a:off x="2006780" y="4603738"/>
            <a:ext cx="976176" cy="18194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/>
              <a:t>Jewellery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5695E7F-E5C4-99DC-9C6F-F96A8328029A}"/>
              </a:ext>
            </a:extLst>
          </p:cNvPr>
          <p:cNvSpPr/>
          <p:nvPr/>
        </p:nvSpPr>
        <p:spPr>
          <a:xfrm>
            <a:off x="2006780" y="4895053"/>
            <a:ext cx="1206680" cy="258458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IN" sz="1000" i="0" dirty="0"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Giva</a:t>
            </a:r>
          </a:p>
          <a:p>
            <a:endParaRPr lang="en-IN" sz="1000" dirty="0"/>
          </a:p>
        </p:txBody>
      </p:sp>
    </p:spTree>
    <p:extLst>
      <p:ext uri="{BB962C8B-B14F-4D97-AF65-F5344CB8AC3E}">
        <p14:creationId xmlns:p14="http://schemas.microsoft.com/office/powerpoint/2010/main" val="2639737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198</TotalTime>
  <Words>70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Century Gothic</vt:lpstr>
      <vt:lpstr>Wingdings 3</vt:lpstr>
      <vt:lpstr>Ion</vt:lpstr>
      <vt:lpstr>  PAST ADVERTISER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ADVERTISER</dc:title>
  <dc:creator>TMA</dc:creator>
  <cp:lastModifiedBy>TMA</cp:lastModifiedBy>
  <cp:revision>5</cp:revision>
  <dcterms:created xsi:type="dcterms:W3CDTF">2022-08-02T05:37:26Z</dcterms:created>
  <dcterms:modified xsi:type="dcterms:W3CDTF">2022-08-02T10:23:04Z</dcterms:modified>
</cp:coreProperties>
</file>