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0FA8F-BFE8-3F46-516B-FAC16189C4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B6234-7041-80C0-46E9-665E2E912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8B551-D46F-17AC-47FE-093619E79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631E8-8120-6AC9-01F3-0FF9AE39B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FD573-C9B0-A7E9-B39C-D05832A9F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242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C87B6-6852-CC76-81EC-5C759AF23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5F2D8-D80D-796C-5807-241D8E8AD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C512F-9AB4-E020-BF3F-9885003C3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B74CC-55D6-1064-FE09-8E92DAE8A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3BACD-E247-B054-EF98-D2041ABA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204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A49227-23CE-710E-5B7E-295CE1CF64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429999-46F9-EE3C-FF3E-FA1D22F146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B3F41-B239-2E9A-6D8E-A03EF7E7E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FB5F4-231F-9608-5310-F8761B5FB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2402B-E2BE-1D82-04F9-4070532AA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7793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A362B-1E77-60DC-EA48-6A9F8BF4D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39659-68F3-72EA-95B6-947E80FBF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B4D47-8DE3-C2F0-4C0D-B51FEB38B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A7C58-45C4-6DCD-9AC5-BAAC1AC8D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CB5BD-B71B-5575-ECFD-09756F49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004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71CCE-48CD-1FE8-78BB-EEEBD73A2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B9D55-8B23-9EF5-17D0-8155F6F9C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F21F6-ED4D-F6A1-3F2F-14839BC87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FB305-A368-1FDF-6607-C6B4854F2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D8F20-D19A-B24D-27BA-C026FCA41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5557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849F0-D137-7EF5-B8DF-71B87574D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F0A22-7005-1339-D21D-4E955171FF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599725-7FDF-D279-5F07-B827C989F6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6795-3D23-CBE9-C2AD-8B69EA5B9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97C23-A2FA-E48C-1962-CBC04FF0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BE678-89E7-D10D-BB34-B7671FF56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468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C63B5-11FE-075D-39E7-57ECD8656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4BE448-EE86-ADDA-F9DB-0393C8337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620075-9223-7E2C-E938-0FAF3C2DF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299CCD-739B-90C8-1B6C-AE20116898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EBA046-2A83-AD13-9EF5-4D3A657B8E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0A3FCB-F739-9529-516C-57C08D3A1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903427-1053-28BE-2989-B28B06FE1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515ACD-0F86-E1AD-75CA-DF038A3F8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502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3716B-9F99-6925-60F4-0E6EF20C4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079BAE-6151-1D7A-764B-BCEAB1126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CEECD7-FD06-1DD7-0DE7-BE6699901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04DDE-82DD-D9E7-D933-B18AAEA69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020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C26580-CD6C-2313-F7E0-B388F733C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F802F7-C7C6-AE92-F434-114B848E8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56401-BE7C-6574-01F4-4D850021C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369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1B187-342A-8C5F-6B53-546B84A8E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DC3-51A1-B5D6-CE36-09AA7A6C7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29C43-9232-D7E0-7300-27AAD8A7AB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0FD57C-0D85-EDDA-B439-A7A58F7BC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4E07D0-3BDB-5E2A-F9C9-871A73746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EE404-EA09-EE00-28CC-7C3BAEE18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1089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CDB73-6392-7689-B5BE-4B8419478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F73BB-328F-131C-1D34-E519393935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BF22B7-F053-F708-6AA7-22CC9188C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3565C9-A935-9C06-928E-24FA058AA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36A779-22AA-4EBA-650E-2E5BCE83A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97F43-FAEA-87E6-73C7-138A91960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1713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063531-1CD9-47C4-2964-93207EA3E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0AF9D6-B975-70EF-B7B8-DD00B9F28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22147-7D8B-36FC-026B-0AC23B47F6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D6DA0-5B87-45D9-AF7E-3DB02D1EE413}" type="datetimeFigureOut">
              <a:rPr lang="en-IN" smtClean="0"/>
              <a:t>01-07-2022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49359-A0C1-D9C8-1BF8-93CBE03E59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A5454-3CB5-BD38-473D-B4E7A36A22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DFD00-606D-499E-9A61-DB3FD0CAFC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86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2C20E91-7459-6911-B64C-9D33D2C09E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95" y="442762"/>
            <a:ext cx="10539663" cy="60927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23381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041BB4C-B88E-9EA6-1866-9693B8EED6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526" y="635267"/>
            <a:ext cx="10250906" cy="5823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258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8497DD9-0AE6-C42C-A00F-6581D95F7D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781" y="577516"/>
            <a:ext cx="10164277" cy="58425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11332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Pallabi Roy</dc:creator>
  <cp:lastModifiedBy>Pallabi Roy</cp:lastModifiedBy>
  <cp:revision>1</cp:revision>
  <dcterms:created xsi:type="dcterms:W3CDTF">2022-07-01T06:43:58Z</dcterms:created>
  <dcterms:modified xsi:type="dcterms:W3CDTF">2022-07-01T06:47:42Z</dcterms:modified>
</cp:coreProperties>
</file>